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9"/>
  </p:notesMasterIdLst>
  <p:handoutMasterIdLst>
    <p:handoutMasterId r:id="rId30"/>
  </p:handoutMasterIdLst>
  <p:sldIdLst>
    <p:sldId id="266" r:id="rId5"/>
    <p:sldId id="458" r:id="rId6"/>
    <p:sldId id="475" r:id="rId7"/>
    <p:sldId id="476" r:id="rId8"/>
    <p:sldId id="494" r:id="rId9"/>
    <p:sldId id="485" r:id="rId10"/>
    <p:sldId id="495" r:id="rId11"/>
    <p:sldId id="477" r:id="rId12"/>
    <p:sldId id="497" r:id="rId13"/>
    <p:sldId id="498" r:id="rId14"/>
    <p:sldId id="489" r:id="rId15"/>
    <p:sldId id="478" r:id="rId16"/>
    <p:sldId id="480" r:id="rId17"/>
    <p:sldId id="490" r:id="rId18"/>
    <p:sldId id="486" r:id="rId19"/>
    <p:sldId id="491" r:id="rId20"/>
    <p:sldId id="492" r:id="rId21"/>
    <p:sldId id="487" r:id="rId22"/>
    <p:sldId id="488" r:id="rId23"/>
    <p:sldId id="493" r:id="rId24"/>
    <p:sldId id="496" r:id="rId25"/>
    <p:sldId id="482" r:id="rId26"/>
    <p:sldId id="484" r:id="rId27"/>
    <p:sldId id="329" r:id="rId28"/>
  </p:sldIdLst>
  <p:sldSz cx="164592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3FF"/>
    <a:srgbClr val="0000FF"/>
    <a:srgbClr val="FC6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09E10C-5C14-47EA-9828-A09AD0F324F6}" v="378" dt="2025-09-17T05:57:13.5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08" autoAdjust="0"/>
    <p:restoredTop sz="94660"/>
  </p:normalViewPr>
  <p:slideViewPr>
    <p:cSldViewPr snapToGrid="0">
      <p:cViewPr varScale="1">
        <p:scale>
          <a:sx n="65" d="100"/>
          <a:sy n="65" d="100"/>
        </p:scale>
        <p:origin x="634" y="48"/>
      </p:cViewPr>
      <p:guideLst/>
    </p:cSldViewPr>
  </p:slideViewPr>
  <p:notesTextViewPr>
    <p:cViewPr>
      <p:scale>
        <a:sx n="3" d="2"/>
        <a:sy n="3" d="2"/>
      </p:scale>
      <p:origin x="0" y="0"/>
    </p:cViewPr>
  </p:notesTextViewPr>
  <p:notesViewPr>
    <p:cSldViewPr snapToGrid="0">
      <p:cViewPr varScale="1">
        <p:scale>
          <a:sx n="45" d="100"/>
          <a:sy n="45" d="100"/>
        </p:scale>
        <p:origin x="2760" y="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ita Anonna" userId="3f717894f0550b55" providerId="LiveId" clId="{7234F1FB-780C-4920-A80A-F2FB2B6BBED3}"/>
    <pc:docChg chg="undo custSel addSld delSld modSld">
      <pc:chgData name="Subita Anonna" userId="3f717894f0550b55" providerId="LiveId" clId="{7234F1FB-780C-4920-A80A-F2FB2B6BBED3}" dt="2025-09-17T05:59:52.960" v="1201" actId="20577"/>
      <pc:docMkLst>
        <pc:docMk/>
      </pc:docMkLst>
      <pc:sldChg chg="modSp mod">
        <pc:chgData name="Subita Anonna" userId="3f717894f0550b55" providerId="LiveId" clId="{7234F1FB-780C-4920-A80A-F2FB2B6BBED3}" dt="2025-09-16T20:47:05.009" v="218" actId="255"/>
        <pc:sldMkLst>
          <pc:docMk/>
          <pc:sldMk cId="2201969933" sldId="266"/>
        </pc:sldMkLst>
        <pc:spChg chg="mod">
          <ac:chgData name="Subita Anonna" userId="3f717894f0550b55" providerId="LiveId" clId="{7234F1FB-780C-4920-A80A-F2FB2B6BBED3}" dt="2025-09-16T20:47:05.009" v="218" actId="255"/>
          <ac:spMkLst>
            <pc:docMk/>
            <pc:sldMk cId="2201969933" sldId="266"/>
            <ac:spMk id="4" creationId="{13F83542-990E-4AD7-9205-9BAC0D2B3160}"/>
          </ac:spMkLst>
        </pc:spChg>
        <pc:graphicFrameChg chg="mod modGraphic">
          <ac:chgData name="Subita Anonna" userId="3f717894f0550b55" providerId="LiveId" clId="{7234F1FB-780C-4920-A80A-F2FB2B6BBED3}" dt="2025-09-16T18:12:30.292" v="57" actId="20577"/>
          <ac:graphicFrameMkLst>
            <pc:docMk/>
            <pc:sldMk cId="2201969933" sldId="266"/>
            <ac:graphicFrameMk id="2" creationId="{00000000-0000-0000-0000-000000000000}"/>
          </ac:graphicFrameMkLst>
        </pc:graphicFrameChg>
      </pc:sldChg>
      <pc:sldChg chg="modSp mod">
        <pc:chgData name="Subita Anonna" userId="3f717894f0550b55" providerId="LiveId" clId="{7234F1FB-780C-4920-A80A-F2FB2B6BBED3}" dt="2025-09-16T23:01:14.755" v="932" actId="1076"/>
        <pc:sldMkLst>
          <pc:docMk/>
          <pc:sldMk cId="448916472" sldId="458"/>
        </pc:sldMkLst>
        <pc:spChg chg="mod">
          <ac:chgData name="Subita Anonna" userId="3f717894f0550b55" providerId="LiveId" clId="{7234F1FB-780C-4920-A80A-F2FB2B6BBED3}" dt="2025-09-16T23:01:14.755" v="932" actId="1076"/>
          <ac:spMkLst>
            <pc:docMk/>
            <pc:sldMk cId="448916472" sldId="458"/>
            <ac:spMk id="8" creationId="{00000000-0000-0000-0000-000000000000}"/>
          </ac:spMkLst>
        </pc:spChg>
      </pc:sldChg>
      <pc:sldChg chg="addSp delSp modSp mod">
        <pc:chgData name="Subita Anonna" userId="3f717894f0550b55" providerId="LiveId" clId="{7234F1FB-780C-4920-A80A-F2FB2B6BBED3}" dt="2025-09-16T20:51:07.395" v="235" actId="207"/>
        <pc:sldMkLst>
          <pc:docMk/>
          <pc:sldMk cId="1231921879" sldId="475"/>
        </pc:sldMkLst>
        <pc:spChg chg="add">
          <ac:chgData name="Subita Anonna" userId="3f717894f0550b55" providerId="LiveId" clId="{7234F1FB-780C-4920-A80A-F2FB2B6BBED3}" dt="2025-09-16T18:33:44.712" v="107"/>
          <ac:spMkLst>
            <pc:docMk/>
            <pc:sldMk cId="1231921879" sldId="475"/>
            <ac:spMk id="2" creationId="{961A656F-FD85-7F9F-B4F4-52BC8C01CCEE}"/>
          </ac:spMkLst>
        </pc:spChg>
        <pc:spChg chg="add mod">
          <ac:chgData name="Subita Anonna" userId="3f717894f0550b55" providerId="LiveId" clId="{7234F1FB-780C-4920-A80A-F2FB2B6BBED3}" dt="2025-09-16T18:33:49.633" v="109"/>
          <ac:spMkLst>
            <pc:docMk/>
            <pc:sldMk cId="1231921879" sldId="475"/>
            <ac:spMk id="4" creationId="{F048ED1C-EFA1-6E7C-91D7-7AB076553A15}"/>
          </ac:spMkLst>
        </pc:spChg>
        <pc:spChg chg="add del mod">
          <ac:chgData name="Subita Anonna" userId="3f717894f0550b55" providerId="LiveId" clId="{7234F1FB-780C-4920-A80A-F2FB2B6BBED3}" dt="2025-09-16T20:49:39.570" v="223"/>
          <ac:spMkLst>
            <pc:docMk/>
            <pc:sldMk cId="1231921879" sldId="475"/>
            <ac:spMk id="5" creationId="{B1213482-6C53-B712-D6FD-4437BDD2D33B}"/>
          </ac:spMkLst>
        </pc:spChg>
        <pc:spChg chg="mod">
          <ac:chgData name="Subita Anonna" userId="3f717894f0550b55" providerId="LiveId" clId="{7234F1FB-780C-4920-A80A-F2FB2B6BBED3}" dt="2025-09-16T20:51:07.395" v="235" actId="207"/>
          <ac:spMkLst>
            <pc:docMk/>
            <pc:sldMk cId="1231921879" sldId="475"/>
            <ac:spMk id="16387" creationId="{00000000-0000-0000-0000-000000000000}"/>
          </ac:spMkLst>
        </pc:spChg>
      </pc:sldChg>
      <pc:sldChg chg="addSp delSp modSp mod">
        <pc:chgData name="Subita Anonna" userId="3f717894f0550b55" providerId="LiveId" clId="{7234F1FB-780C-4920-A80A-F2FB2B6BBED3}" dt="2025-09-16T22:52:16.392" v="852"/>
        <pc:sldMkLst>
          <pc:docMk/>
          <pc:sldMk cId="229727011" sldId="476"/>
        </pc:sldMkLst>
        <pc:spChg chg="add">
          <ac:chgData name="Subita Anonna" userId="3f717894f0550b55" providerId="LiveId" clId="{7234F1FB-780C-4920-A80A-F2FB2B6BBED3}" dt="2025-09-16T20:03:22.092" v="133"/>
          <ac:spMkLst>
            <pc:docMk/>
            <pc:sldMk cId="229727011" sldId="476"/>
            <ac:spMk id="2" creationId="{232DA9B2-385B-DF81-BFC2-1047DF539F8D}"/>
          </ac:spMkLst>
        </pc:spChg>
        <pc:spChg chg="add del mod">
          <ac:chgData name="Subita Anonna" userId="3f717894f0550b55" providerId="LiveId" clId="{7234F1FB-780C-4920-A80A-F2FB2B6BBED3}" dt="2025-09-16T20:05:00.223" v="147"/>
          <ac:spMkLst>
            <pc:docMk/>
            <pc:sldMk cId="229727011" sldId="476"/>
            <ac:spMk id="4" creationId="{271F0E09-D005-0249-A10C-02B4E84E73BD}"/>
          </ac:spMkLst>
        </pc:spChg>
        <pc:spChg chg="add mod">
          <ac:chgData name="Subita Anonna" userId="3f717894f0550b55" providerId="LiveId" clId="{7234F1FB-780C-4920-A80A-F2FB2B6BBED3}" dt="2025-09-16T20:53:22.852" v="241" actId="20577"/>
          <ac:spMkLst>
            <pc:docMk/>
            <pc:sldMk cId="229727011" sldId="476"/>
            <ac:spMk id="5" creationId="{895F0FBC-F2D3-E4CD-4D17-F60BCCDFBB2A}"/>
          </ac:spMkLst>
        </pc:spChg>
        <pc:spChg chg="add del mod">
          <ac:chgData name="Subita Anonna" userId="3f717894f0550b55" providerId="LiveId" clId="{7234F1FB-780C-4920-A80A-F2FB2B6BBED3}" dt="2025-09-16T20:54:23.410" v="256"/>
          <ac:spMkLst>
            <pc:docMk/>
            <pc:sldMk cId="229727011" sldId="476"/>
            <ac:spMk id="6" creationId="{FE41A34C-E23E-DA4E-1EAD-116753EC79E4}"/>
          </ac:spMkLst>
        </pc:spChg>
        <pc:spChg chg="add">
          <ac:chgData name="Subita Anonna" userId="3f717894f0550b55" providerId="LiveId" clId="{7234F1FB-780C-4920-A80A-F2FB2B6BBED3}" dt="2025-09-16T22:51:05.803" v="837"/>
          <ac:spMkLst>
            <pc:docMk/>
            <pc:sldMk cId="229727011" sldId="476"/>
            <ac:spMk id="7" creationId="{619C9984-64BD-B6FD-9F88-0E1288C1FF10}"/>
          </ac:spMkLst>
        </pc:spChg>
        <pc:spChg chg="add">
          <ac:chgData name="Subita Anonna" userId="3f717894f0550b55" providerId="LiveId" clId="{7234F1FB-780C-4920-A80A-F2FB2B6BBED3}" dt="2025-09-16T22:51:05.803" v="837"/>
          <ac:spMkLst>
            <pc:docMk/>
            <pc:sldMk cId="229727011" sldId="476"/>
            <ac:spMk id="8" creationId="{9DD0D7C6-7D7D-786E-E913-AA964F9F22EB}"/>
          </ac:spMkLst>
        </pc:spChg>
        <pc:spChg chg="add">
          <ac:chgData name="Subita Anonna" userId="3f717894f0550b55" providerId="LiveId" clId="{7234F1FB-780C-4920-A80A-F2FB2B6BBED3}" dt="2025-09-16T22:51:05.803" v="837"/>
          <ac:spMkLst>
            <pc:docMk/>
            <pc:sldMk cId="229727011" sldId="476"/>
            <ac:spMk id="9" creationId="{737D1DF4-3324-BB7D-3266-0A3F282E8118}"/>
          </ac:spMkLst>
        </pc:spChg>
        <pc:spChg chg="add">
          <ac:chgData name="Subita Anonna" userId="3f717894f0550b55" providerId="LiveId" clId="{7234F1FB-780C-4920-A80A-F2FB2B6BBED3}" dt="2025-09-16T22:51:05.803" v="837"/>
          <ac:spMkLst>
            <pc:docMk/>
            <pc:sldMk cId="229727011" sldId="476"/>
            <ac:spMk id="10" creationId="{2985EDC9-8D42-430B-B520-E06B016308E2}"/>
          </ac:spMkLst>
        </pc:spChg>
        <pc:spChg chg="add">
          <ac:chgData name="Subita Anonna" userId="3f717894f0550b55" providerId="LiveId" clId="{7234F1FB-780C-4920-A80A-F2FB2B6BBED3}" dt="2025-09-16T22:51:05.803" v="837"/>
          <ac:spMkLst>
            <pc:docMk/>
            <pc:sldMk cId="229727011" sldId="476"/>
            <ac:spMk id="11" creationId="{A93C67BB-4BEA-EFC4-D036-542F8B446529}"/>
          </ac:spMkLst>
        </pc:spChg>
        <pc:spChg chg="add">
          <ac:chgData name="Subita Anonna" userId="3f717894f0550b55" providerId="LiveId" clId="{7234F1FB-780C-4920-A80A-F2FB2B6BBED3}" dt="2025-09-16T22:51:05.803" v="837"/>
          <ac:spMkLst>
            <pc:docMk/>
            <pc:sldMk cId="229727011" sldId="476"/>
            <ac:spMk id="12" creationId="{7363E1C3-C012-CD62-98D9-83A1CB4EA9D8}"/>
          </ac:spMkLst>
        </pc:spChg>
        <pc:spChg chg="add">
          <ac:chgData name="Subita Anonna" userId="3f717894f0550b55" providerId="LiveId" clId="{7234F1FB-780C-4920-A80A-F2FB2B6BBED3}" dt="2025-09-16T22:51:05.803" v="837"/>
          <ac:spMkLst>
            <pc:docMk/>
            <pc:sldMk cId="229727011" sldId="476"/>
            <ac:spMk id="13" creationId="{6559E3AC-4F33-8FF7-1084-91689763EE70}"/>
          </ac:spMkLst>
        </pc:spChg>
        <pc:spChg chg="add del mod">
          <ac:chgData name="Subita Anonna" userId="3f717894f0550b55" providerId="LiveId" clId="{7234F1FB-780C-4920-A80A-F2FB2B6BBED3}" dt="2025-09-16T22:52:16.392" v="852"/>
          <ac:spMkLst>
            <pc:docMk/>
            <pc:sldMk cId="229727011" sldId="476"/>
            <ac:spMk id="14" creationId="{47F4F070-61ED-93E1-ABAE-ACA78C94C902}"/>
          </ac:spMkLst>
        </pc:spChg>
        <pc:spChg chg="mod">
          <ac:chgData name="Subita Anonna" userId="3f717894f0550b55" providerId="LiveId" clId="{7234F1FB-780C-4920-A80A-F2FB2B6BBED3}" dt="2025-09-16T22:52:13.655" v="850" actId="20577"/>
          <ac:spMkLst>
            <pc:docMk/>
            <pc:sldMk cId="229727011" sldId="476"/>
            <ac:spMk id="17411" creationId="{00000000-0000-0000-0000-000000000000}"/>
          </ac:spMkLst>
        </pc:spChg>
      </pc:sldChg>
      <pc:sldChg chg="addSp delSp modSp mod">
        <pc:chgData name="Subita Anonna" userId="3f717894f0550b55" providerId="LiveId" clId="{7234F1FB-780C-4920-A80A-F2FB2B6BBED3}" dt="2025-09-17T05:52:08.785" v="1099" actId="1076"/>
        <pc:sldMkLst>
          <pc:docMk/>
          <pc:sldMk cId="137250088" sldId="477"/>
        </pc:sldMkLst>
        <pc:spChg chg="add del mod">
          <ac:chgData name="Subita Anonna" userId="3f717894f0550b55" providerId="LiveId" clId="{7234F1FB-780C-4920-A80A-F2FB2B6BBED3}" dt="2025-09-17T05:46:14.292" v="1011"/>
          <ac:spMkLst>
            <pc:docMk/>
            <pc:sldMk cId="137250088" sldId="477"/>
            <ac:spMk id="2" creationId="{2251CDD6-507E-71E4-1DDF-589955186BFC}"/>
          </ac:spMkLst>
        </pc:spChg>
        <pc:spChg chg="add del mod">
          <ac:chgData name="Subita Anonna" userId="3f717894f0550b55" providerId="LiveId" clId="{7234F1FB-780C-4920-A80A-F2FB2B6BBED3}" dt="2025-09-17T05:46:14.295" v="1013"/>
          <ac:spMkLst>
            <pc:docMk/>
            <pc:sldMk cId="137250088" sldId="477"/>
            <ac:spMk id="5" creationId="{A4F955BF-ACEF-B5A9-0A32-78A28CCD26D3}"/>
          </ac:spMkLst>
        </pc:spChg>
        <pc:spChg chg="add mod">
          <ac:chgData name="Subita Anonna" userId="3f717894f0550b55" providerId="LiveId" clId="{7234F1FB-780C-4920-A80A-F2FB2B6BBED3}" dt="2025-09-17T05:49:51.117" v="1076" actId="14100"/>
          <ac:spMkLst>
            <pc:docMk/>
            <pc:sldMk cId="137250088" sldId="477"/>
            <ac:spMk id="8" creationId="{215CAACB-C880-50D5-21B6-4425BF1AEE5A}"/>
          </ac:spMkLst>
        </pc:spChg>
        <pc:spChg chg="add mod">
          <ac:chgData name="Subita Anonna" userId="3f717894f0550b55" providerId="LiveId" clId="{7234F1FB-780C-4920-A80A-F2FB2B6BBED3}" dt="2025-09-17T05:52:06.379" v="1098" actId="1076"/>
          <ac:spMkLst>
            <pc:docMk/>
            <pc:sldMk cId="137250088" sldId="477"/>
            <ac:spMk id="13" creationId="{2A3366D8-10E0-36DC-0D93-765EBDBB68CC}"/>
          </ac:spMkLst>
        </pc:spChg>
        <pc:spChg chg="mod">
          <ac:chgData name="Subita Anonna" userId="3f717894f0550b55" providerId="LiveId" clId="{7234F1FB-780C-4920-A80A-F2FB2B6BBED3}" dt="2025-09-17T05:51:59.387" v="1095" actId="20577"/>
          <ac:spMkLst>
            <pc:docMk/>
            <pc:sldMk cId="137250088" sldId="477"/>
            <ac:spMk id="18435" creationId="{00000000-0000-0000-0000-000000000000}"/>
          </ac:spMkLst>
        </pc:spChg>
        <pc:picChg chg="add mod">
          <ac:chgData name="Subita Anonna" userId="3f717894f0550b55" providerId="LiveId" clId="{7234F1FB-780C-4920-A80A-F2FB2B6BBED3}" dt="2025-09-16T21:38:34.763" v="323" actId="1035"/>
          <ac:picMkLst>
            <pc:docMk/>
            <pc:sldMk cId="137250088" sldId="477"/>
            <ac:picMk id="4" creationId="{090EC2CE-6BEE-D456-9CFE-FE3C8BE1ACA3}"/>
          </ac:picMkLst>
        </pc:picChg>
        <pc:picChg chg="add mod">
          <ac:chgData name="Subita Anonna" userId="3f717894f0550b55" providerId="LiveId" clId="{7234F1FB-780C-4920-A80A-F2FB2B6BBED3}" dt="2025-09-17T05:49:25.995" v="1070" actId="1076"/>
          <ac:picMkLst>
            <pc:docMk/>
            <pc:sldMk cId="137250088" sldId="477"/>
            <ac:picMk id="7" creationId="{7FA92D27-6448-3577-B3E7-31C1462EE0B4}"/>
          </ac:picMkLst>
        </pc:picChg>
        <pc:picChg chg="del">
          <ac:chgData name="Subita Anonna" userId="3f717894f0550b55" providerId="LiveId" clId="{7234F1FB-780C-4920-A80A-F2FB2B6BBED3}" dt="2025-09-16T21:27:09.583" v="298" actId="478"/>
          <ac:picMkLst>
            <pc:docMk/>
            <pc:sldMk cId="137250088" sldId="477"/>
            <ac:picMk id="9" creationId="{38BC17C2-9C1B-B06B-733B-D8446DBE737A}"/>
          </ac:picMkLst>
        </pc:picChg>
        <pc:picChg chg="add del mod">
          <ac:chgData name="Subita Anonna" userId="3f717894f0550b55" providerId="LiveId" clId="{7234F1FB-780C-4920-A80A-F2FB2B6BBED3}" dt="2025-09-17T05:50:34.977" v="1081" actId="478"/>
          <ac:picMkLst>
            <pc:docMk/>
            <pc:sldMk cId="137250088" sldId="477"/>
            <ac:picMk id="10" creationId="{E34A264D-9C3D-15ED-0293-E29D6BB3622D}"/>
          </ac:picMkLst>
        </pc:picChg>
        <pc:picChg chg="add mod">
          <ac:chgData name="Subita Anonna" userId="3f717894f0550b55" providerId="LiveId" clId="{7234F1FB-780C-4920-A80A-F2FB2B6BBED3}" dt="2025-09-17T05:52:08.785" v="1099" actId="1076"/>
          <ac:picMkLst>
            <pc:docMk/>
            <pc:sldMk cId="137250088" sldId="477"/>
            <ac:picMk id="12" creationId="{56636AD9-B17B-E3F4-FDFA-B6598799346A}"/>
          </ac:picMkLst>
        </pc:picChg>
      </pc:sldChg>
      <pc:sldChg chg="del">
        <pc:chgData name="Subita Anonna" userId="3f717894f0550b55" providerId="LiveId" clId="{7234F1FB-780C-4920-A80A-F2FB2B6BBED3}" dt="2025-09-17T05:35:34.553" v="986" actId="2696"/>
        <pc:sldMkLst>
          <pc:docMk/>
          <pc:sldMk cId="3978091014" sldId="479"/>
        </pc:sldMkLst>
      </pc:sldChg>
      <pc:sldChg chg="delSp modSp mod">
        <pc:chgData name="Subita Anonna" userId="3f717894f0550b55" providerId="LiveId" clId="{7234F1FB-780C-4920-A80A-F2FB2B6BBED3}" dt="2025-09-16T21:57:53.536" v="587" actId="255"/>
        <pc:sldMkLst>
          <pc:docMk/>
          <pc:sldMk cId="1908505728" sldId="480"/>
        </pc:sldMkLst>
        <pc:spChg chg="del mod">
          <ac:chgData name="Subita Anonna" userId="3f717894f0550b55" providerId="LiveId" clId="{7234F1FB-780C-4920-A80A-F2FB2B6BBED3}" dt="2025-09-16T21:44:49.257" v="335"/>
          <ac:spMkLst>
            <pc:docMk/>
            <pc:sldMk cId="1908505728" sldId="480"/>
            <ac:spMk id="2" creationId="{00000000-0000-0000-0000-000000000000}"/>
          </ac:spMkLst>
        </pc:spChg>
        <pc:spChg chg="mod">
          <ac:chgData name="Subita Anonna" userId="3f717894f0550b55" providerId="LiveId" clId="{7234F1FB-780C-4920-A80A-F2FB2B6BBED3}" dt="2025-09-16T21:57:53.536" v="587" actId="255"/>
          <ac:spMkLst>
            <pc:docMk/>
            <pc:sldMk cId="1908505728" sldId="480"/>
            <ac:spMk id="21511" creationId="{00000000-0000-0000-0000-000000000000}"/>
          </ac:spMkLst>
        </pc:spChg>
      </pc:sldChg>
      <pc:sldChg chg="addSp delSp modSp mod">
        <pc:chgData name="Subita Anonna" userId="3f717894f0550b55" providerId="LiveId" clId="{7234F1FB-780C-4920-A80A-F2FB2B6BBED3}" dt="2025-09-16T22:45:01.103" v="753" actId="255"/>
        <pc:sldMkLst>
          <pc:docMk/>
          <pc:sldMk cId="507593424" sldId="482"/>
        </pc:sldMkLst>
        <pc:spChg chg="add">
          <ac:chgData name="Subita Anonna" userId="3f717894f0550b55" providerId="LiveId" clId="{7234F1FB-780C-4920-A80A-F2FB2B6BBED3}" dt="2025-09-16T22:44:19.493" v="709"/>
          <ac:spMkLst>
            <pc:docMk/>
            <pc:sldMk cId="507593424" sldId="482"/>
            <ac:spMk id="2" creationId="{EBFF7846-7058-CF02-480E-8E6D8B0E059D}"/>
          </ac:spMkLst>
        </pc:spChg>
        <pc:spChg chg="add mod">
          <ac:chgData name="Subita Anonna" userId="3f717894f0550b55" providerId="LiveId" clId="{7234F1FB-780C-4920-A80A-F2FB2B6BBED3}" dt="2025-09-16T22:45:01.103" v="753" actId="255"/>
          <ac:spMkLst>
            <pc:docMk/>
            <pc:sldMk cId="507593424" sldId="482"/>
            <ac:spMk id="4" creationId="{68024BE3-3FED-73D6-BBA4-F106F220C71D}"/>
          </ac:spMkLst>
        </pc:spChg>
        <pc:spChg chg="add">
          <ac:chgData name="Subita Anonna" userId="3f717894f0550b55" providerId="LiveId" clId="{7234F1FB-780C-4920-A80A-F2FB2B6BBED3}" dt="2025-09-16T22:44:29.208" v="711"/>
          <ac:spMkLst>
            <pc:docMk/>
            <pc:sldMk cId="507593424" sldId="482"/>
            <ac:spMk id="5" creationId="{A6D5F44A-31CE-BE42-43B6-9E588E5E7A4F}"/>
          </ac:spMkLst>
        </pc:spChg>
        <pc:spChg chg="add del mod">
          <ac:chgData name="Subita Anonna" userId="3f717894f0550b55" providerId="LiveId" clId="{7234F1FB-780C-4920-A80A-F2FB2B6BBED3}" dt="2025-09-16T22:44:44.750" v="733"/>
          <ac:spMkLst>
            <pc:docMk/>
            <pc:sldMk cId="507593424" sldId="482"/>
            <ac:spMk id="6" creationId="{6B439FA8-F41E-ED63-C558-F5E32D2C685E}"/>
          </ac:spMkLst>
        </pc:spChg>
        <pc:spChg chg="del">
          <ac:chgData name="Subita Anonna" userId="3f717894f0550b55" providerId="LiveId" clId="{7234F1FB-780C-4920-A80A-F2FB2B6BBED3}" dt="2025-09-16T22:44:18.582" v="708" actId="478"/>
          <ac:spMkLst>
            <pc:docMk/>
            <pc:sldMk cId="507593424" sldId="482"/>
            <ac:spMk id="23555" creationId="{00000000-0000-0000-0000-000000000000}"/>
          </ac:spMkLst>
        </pc:spChg>
      </pc:sldChg>
      <pc:sldChg chg="addSp delSp modSp mod">
        <pc:chgData name="Subita Anonna" userId="3f717894f0550b55" providerId="LiveId" clId="{7234F1FB-780C-4920-A80A-F2FB2B6BBED3}" dt="2025-09-16T22:47:58.177" v="826" actId="20577"/>
        <pc:sldMkLst>
          <pc:docMk/>
          <pc:sldMk cId="173450297" sldId="484"/>
        </pc:sldMkLst>
        <pc:spChg chg="add del mod">
          <ac:chgData name="Subita Anonna" userId="3f717894f0550b55" providerId="LiveId" clId="{7234F1FB-780C-4920-A80A-F2FB2B6BBED3}" dt="2025-09-16T22:46:04.996" v="780"/>
          <ac:spMkLst>
            <pc:docMk/>
            <pc:sldMk cId="173450297" sldId="484"/>
            <ac:spMk id="2" creationId="{B9C5B515-4B21-E29A-D07D-B049AB39F783}"/>
          </ac:spMkLst>
        </pc:spChg>
        <pc:spChg chg="add del">
          <ac:chgData name="Subita Anonna" userId="3f717894f0550b55" providerId="LiveId" clId="{7234F1FB-780C-4920-A80A-F2FB2B6BBED3}" dt="2025-09-16T22:46:04.993" v="778" actId="478"/>
          <ac:spMkLst>
            <pc:docMk/>
            <pc:sldMk cId="173450297" sldId="484"/>
            <ac:spMk id="4" creationId="{B31F08F9-591A-DB24-F2EB-5206F61C959D}"/>
          </ac:spMkLst>
        </pc:spChg>
        <pc:spChg chg="add del mod">
          <ac:chgData name="Subita Anonna" userId="3f717894f0550b55" providerId="LiveId" clId="{7234F1FB-780C-4920-A80A-F2FB2B6BBED3}" dt="2025-09-16T22:45:56.985" v="774"/>
          <ac:spMkLst>
            <pc:docMk/>
            <pc:sldMk cId="173450297" sldId="484"/>
            <ac:spMk id="5" creationId="{1FEAC049-9B51-CAA6-9686-F3A931D28893}"/>
          </ac:spMkLst>
        </pc:spChg>
        <pc:spChg chg="add del">
          <ac:chgData name="Subita Anonna" userId="3f717894f0550b55" providerId="LiveId" clId="{7234F1FB-780C-4920-A80A-F2FB2B6BBED3}" dt="2025-09-16T22:46:06.613" v="781" actId="478"/>
          <ac:spMkLst>
            <pc:docMk/>
            <pc:sldMk cId="173450297" sldId="484"/>
            <ac:spMk id="6" creationId="{85ED8F92-E8A1-0F2A-9020-7EFB731F91E8}"/>
          </ac:spMkLst>
        </pc:spChg>
        <pc:spChg chg="add del mod">
          <ac:chgData name="Subita Anonna" userId="3f717894f0550b55" providerId="LiveId" clId="{7234F1FB-780C-4920-A80A-F2FB2B6BBED3}" dt="2025-09-16T22:45:56.986" v="776"/>
          <ac:spMkLst>
            <pc:docMk/>
            <pc:sldMk cId="173450297" sldId="484"/>
            <ac:spMk id="7" creationId="{0EBBDC9B-12F2-8CA5-692E-FA4365E2A489}"/>
          </ac:spMkLst>
        </pc:spChg>
        <pc:spChg chg="mod">
          <ac:chgData name="Subita Anonna" userId="3f717894f0550b55" providerId="LiveId" clId="{7234F1FB-780C-4920-A80A-F2FB2B6BBED3}" dt="2025-09-16T22:47:58.177" v="826" actId="20577"/>
          <ac:spMkLst>
            <pc:docMk/>
            <pc:sldMk cId="173450297" sldId="484"/>
            <ac:spMk id="25602" creationId="{00000000-0000-0000-0000-000000000000}"/>
          </ac:spMkLst>
        </pc:spChg>
      </pc:sldChg>
      <pc:sldChg chg="addSp modSp mod">
        <pc:chgData name="Subita Anonna" userId="3f717894f0550b55" providerId="LiveId" clId="{7234F1FB-780C-4920-A80A-F2FB2B6BBED3}" dt="2025-09-16T22:54:20.006" v="875" actId="255"/>
        <pc:sldMkLst>
          <pc:docMk/>
          <pc:sldMk cId="600762552" sldId="485"/>
        </pc:sldMkLst>
        <pc:spChg chg="add mod">
          <ac:chgData name="Subita Anonna" userId="3f717894f0550b55" providerId="LiveId" clId="{7234F1FB-780C-4920-A80A-F2FB2B6BBED3}" dt="2025-09-16T20:40:03.212" v="185" actId="20577"/>
          <ac:spMkLst>
            <pc:docMk/>
            <pc:sldMk cId="600762552" sldId="485"/>
            <ac:spMk id="2" creationId="{D18D8A7B-3E6A-CBB2-7F7F-B3748A8F6173}"/>
          </ac:spMkLst>
        </pc:spChg>
        <pc:spChg chg="mod">
          <ac:chgData name="Subita Anonna" userId="3f717894f0550b55" providerId="LiveId" clId="{7234F1FB-780C-4920-A80A-F2FB2B6BBED3}" dt="2025-09-16T22:54:20.006" v="875" actId="255"/>
          <ac:spMkLst>
            <pc:docMk/>
            <pc:sldMk cId="600762552" sldId="485"/>
            <ac:spMk id="17411" creationId="{00000000-0000-0000-0000-000000000000}"/>
          </ac:spMkLst>
        </pc:spChg>
      </pc:sldChg>
      <pc:sldChg chg="addSp delSp modSp mod">
        <pc:chgData name="Subita Anonna" userId="3f717894f0550b55" providerId="LiveId" clId="{7234F1FB-780C-4920-A80A-F2FB2B6BBED3}" dt="2025-09-16T22:03:56.165" v="628" actId="14100"/>
        <pc:sldMkLst>
          <pc:docMk/>
          <pc:sldMk cId="1882959167" sldId="486"/>
        </pc:sldMkLst>
        <pc:spChg chg="del mod">
          <ac:chgData name="Subita Anonna" userId="3f717894f0550b55" providerId="LiveId" clId="{7234F1FB-780C-4920-A80A-F2FB2B6BBED3}" dt="2025-09-16T22:00:06.324" v="603"/>
          <ac:spMkLst>
            <pc:docMk/>
            <pc:sldMk cId="1882959167" sldId="486"/>
            <ac:spMk id="21511" creationId="{00000000-0000-0000-0000-000000000000}"/>
          </ac:spMkLst>
        </pc:spChg>
        <pc:picChg chg="add mod">
          <ac:chgData name="Subita Anonna" userId="3f717894f0550b55" providerId="LiveId" clId="{7234F1FB-780C-4920-A80A-F2FB2B6BBED3}" dt="2025-09-16T22:01:04.604" v="610" actId="14100"/>
          <ac:picMkLst>
            <pc:docMk/>
            <pc:sldMk cId="1882959167" sldId="486"/>
            <ac:picMk id="3" creationId="{A1C017FE-56F5-EF3D-3294-6D0E8ACDFF41}"/>
          </ac:picMkLst>
        </pc:picChg>
        <pc:picChg chg="del">
          <ac:chgData name="Subita Anonna" userId="3f717894f0550b55" providerId="LiveId" clId="{7234F1FB-780C-4920-A80A-F2FB2B6BBED3}" dt="2025-09-16T21:59:59.646" v="600" actId="478"/>
          <ac:picMkLst>
            <pc:docMk/>
            <pc:sldMk cId="1882959167" sldId="486"/>
            <ac:picMk id="5" creationId="{C3F85103-6A48-47FE-85C7-839AB95F3A5E}"/>
          </ac:picMkLst>
        </pc:picChg>
        <pc:picChg chg="add del mod">
          <ac:chgData name="Subita Anonna" userId="3f717894f0550b55" providerId="LiveId" clId="{7234F1FB-780C-4920-A80A-F2FB2B6BBED3}" dt="2025-09-16T22:03:39.555" v="622" actId="478"/>
          <ac:picMkLst>
            <pc:docMk/>
            <pc:sldMk cId="1882959167" sldId="486"/>
            <ac:picMk id="8" creationId="{6F4DBC2F-1735-2131-49FD-0030BFB0DB94}"/>
          </ac:picMkLst>
        </pc:picChg>
        <pc:picChg chg="add mod">
          <ac:chgData name="Subita Anonna" userId="3f717894f0550b55" providerId="LiveId" clId="{7234F1FB-780C-4920-A80A-F2FB2B6BBED3}" dt="2025-09-16T22:03:56.165" v="628" actId="14100"/>
          <ac:picMkLst>
            <pc:docMk/>
            <pc:sldMk cId="1882959167" sldId="486"/>
            <ac:picMk id="10" creationId="{3F1868B4-0F2C-648A-5493-C0A2567A250C}"/>
          </ac:picMkLst>
        </pc:picChg>
      </pc:sldChg>
      <pc:sldChg chg="addSp delSp modSp mod">
        <pc:chgData name="Subita Anonna" userId="3f717894f0550b55" providerId="LiveId" clId="{7234F1FB-780C-4920-A80A-F2FB2B6BBED3}" dt="2025-09-16T22:38:02.094" v="668" actId="1076"/>
        <pc:sldMkLst>
          <pc:docMk/>
          <pc:sldMk cId="146891675" sldId="487"/>
        </pc:sldMkLst>
        <pc:spChg chg="add">
          <ac:chgData name="Subita Anonna" userId="3f717894f0550b55" providerId="LiveId" clId="{7234F1FB-780C-4920-A80A-F2FB2B6BBED3}" dt="2025-09-16T22:23:41.486" v="656"/>
          <ac:spMkLst>
            <pc:docMk/>
            <pc:sldMk cId="146891675" sldId="487"/>
            <ac:spMk id="2" creationId="{77F09689-B37B-98EE-A509-7D48BC2CC356}"/>
          </ac:spMkLst>
        </pc:spChg>
        <pc:spChg chg="del mod">
          <ac:chgData name="Subita Anonna" userId="3f717894f0550b55" providerId="LiveId" clId="{7234F1FB-780C-4920-A80A-F2FB2B6BBED3}" dt="2025-09-16T22:37:51.934" v="660" actId="478"/>
          <ac:spMkLst>
            <pc:docMk/>
            <pc:sldMk cId="146891675" sldId="487"/>
            <ac:spMk id="6" creationId="{714A041A-5CD6-FFB4-B961-B984F715393F}"/>
          </ac:spMkLst>
        </pc:spChg>
        <pc:spChg chg="del mod">
          <ac:chgData name="Subita Anonna" userId="3f717894f0550b55" providerId="LiveId" clId="{7234F1FB-780C-4920-A80A-F2FB2B6BBED3}" dt="2025-09-16T22:37:51.937" v="662"/>
          <ac:spMkLst>
            <pc:docMk/>
            <pc:sldMk cId="146891675" sldId="487"/>
            <ac:spMk id="21511" creationId="{00000000-0000-0000-0000-000000000000}"/>
          </ac:spMkLst>
        </pc:spChg>
        <pc:picChg chg="del">
          <ac:chgData name="Subita Anonna" userId="3f717894f0550b55" providerId="LiveId" clId="{7234F1FB-780C-4920-A80A-F2FB2B6BBED3}" dt="2025-09-16T22:37:45.062" v="657" actId="478"/>
          <ac:picMkLst>
            <pc:docMk/>
            <pc:sldMk cId="146891675" sldId="487"/>
            <ac:picMk id="3" creationId="{701FD67E-5043-22F7-9687-51599BC1E0FB}"/>
          </ac:picMkLst>
        </pc:picChg>
        <pc:picChg chg="add mod">
          <ac:chgData name="Subita Anonna" userId="3f717894f0550b55" providerId="LiveId" clId="{7234F1FB-780C-4920-A80A-F2FB2B6BBED3}" dt="2025-09-16T22:38:02.094" v="668" actId="1076"/>
          <ac:picMkLst>
            <pc:docMk/>
            <pc:sldMk cId="146891675" sldId="487"/>
            <ac:picMk id="7" creationId="{DD3A1824-D769-652F-7029-C52EDD7DAC31}"/>
          </ac:picMkLst>
        </pc:picChg>
      </pc:sldChg>
      <pc:sldChg chg="addSp modSp mod">
        <pc:chgData name="Subita Anonna" userId="3f717894f0550b55" providerId="LiveId" clId="{7234F1FB-780C-4920-A80A-F2FB2B6BBED3}" dt="2025-09-17T05:53:17.240" v="1124" actId="1076"/>
        <pc:sldMkLst>
          <pc:docMk/>
          <pc:sldMk cId="2935707835" sldId="488"/>
        </pc:sldMkLst>
        <pc:spChg chg="add mod">
          <ac:chgData name="Subita Anonna" userId="3f717894f0550b55" providerId="LiveId" clId="{7234F1FB-780C-4920-A80A-F2FB2B6BBED3}" dt="2025-09-17T05:53:17.240" v="1124" actId="1076"/>
          <ac:spMkLst>
            <pc:docMk/>
            <pc:sldMk cId="2935707835" sldId="488"/>
            <ac:spMk id="4" creationId="{A7146BF6-BE48-50E1-B0EE-92AF0BE28185}"/>
          </ac:spMkLst>
        </pc:spChg>
        <pc:picChg chg="mod">
          <ac:chgData name="Subita Anonna" userId="3f717894f0550b55" providerId="LiveId" clId="{7234F1FB-780C-4920-A80A-F2FB2B6BBED3}" dt="2025-09-17T05:35:45.878" v="987" actId="14100"/>
          <ac:picMkLst>
            <pc:docMk/>
            <pc:sldMk cId="2935707835" sldId="488"/>
            <ac:picMk id="2" creationId="{524D147A-DB33-7BC0-8349-4AAFC1D8C9EE}"/>
          </ac:picMkLst>
        </pc:picChg>
      </pc:sldChg>
      <pc:sldChg chg="addSp delSp modSp new mod">
        <pc:chgData name="Subita Anonna" userId="3f717894f0550b55" providerId="LiveId" clId="{7234F1FB-780C-4920-A80A-F2FB2B6BBED3}" dt="2025-09-17T05:59:52.960" v="1201" actId="20577"/>
        <pc:sldMkLst>
          <pc:docMk/>
          <pc:sldMk cId="501517019" sldId="489"/>
        </pc:sldMkLst>
        <pc:spChg chg="del">
          <ac:chgData name="Subita Anonna" userId="3f717894f0550b55" providerId="LiveId" clId="{7234F1FB-780C-4920-A80A-F2FB2B6BBED3}" dt="2025-09-16T21:37:50.057" v="318"/>
          <ac:spMkLst>
            <pc:docMk/>
            <pc:sldMk cId="501517019" sldId="489"/>
            <ac:spMk id="2" creationId="{2ED21C41-88D7-7D9B-CED1-1501A36ABAC0}"/>
          </ac:spMkLst>
        </pc:spChg>
        <pc:spChg chg="add mod">
          <ac:chgData name="Subita Anonna" userId="3f717894f0550b55" providerId="LiveId" clId="{7234F1FB-780C-4920-A80A-F2FB2B6BBED3}" dt="2025-09-17T05:59:52.960" v="1201" actId="20577"/>
          <ac:spMkLst>
            <pc:docMk/>
            <pc:sldMk cId="501517019" sldId="489"/>
            <ac:spMk id="2" creationId="{C0B42EFC-25FF-668F-795F-4A129A5D2048}"/>
          </ac:spMkLst>
        </pc:spChg>
        <pc:spChg chg="del mod">
          <ac:chgData name="Subita Anonna" userId="3f717894f0550b55" providerId="LiveId" clId="{7234F1FB-780C-4920-A80A-F2FB2B6BBED3}" dt="2025-09-17T05:34:43.328" v="946"/>
          <ac:spMkLst>
            <pc:docMk/>
            <pc:sldMk cId="501517019" sldId="489"/>
            <ac:spMk id="3" creationId="{1C7E180C-BA9C-667F-7F12-DF3EB4097318}"/>
          </ac:spMkLst>
        </pc:spChg>
        <pc:spChg chg="add mod">
          <ac:chgData name="Subita Anonna" userId="3f717894f0550b55" providerId="LiveId" clId="{7234F1FB-780C-4920-A80A-F2FB2B6BBED3}" dt="2025-09-16T21:37:50.057" v="318"/>
          <ac:spMkLst>
            <pc:docMk/>
            <pc:sldMk cId="501517019" sldId="489"/>
            <ac:spMk id="6" creationId="{07009EE9-F632-24F2-B1F9-F9672738B826}"/>
          </ac:spMkLst>
        </pc:spChg>
        <pc:spChg chg="add del mod">
          <ac:chgData name="Subita Anonna" userId="3f717894f0550b55" providerId="LiveId" clId="{7234F1FB-780C-4920-A80A-F2FB2B6BBED3}" dt="2025-09-17T05:56:23.745" v="1169" actId="1076"/>
          <ac:spMkLst>
            <pc:docMk/>
            <pc:sldMk cId="501517019" sldId="489"/>
            <ac:spMk id="8" creationId="{49A98916-234F-1100-F56A-17D0007990AB}"/>
          </ac:spMkLst>
        </pc:spChg>
        <pc:picChg chg="add mod">
          <ac:chgData name="Subita Anonna" userId="3f717894f0550b55" providerId="LiveId" clId="{7234F1FB-780C-4920-A80A-F2FB2B6BBED3}" dt="2025-09-17T05:56:15.077" v="1166" actId="1076"/>
          <ac:picMkLst>
            <pc:docMk/>
            <pc:sldMk cId="501517019" sldId="489"/>
            <ac:picMk id="7" creationId="{6DDF9D44-4A35-0889-CEEB-E939C64DF713}"/>
          </ac:picMkLst>
        </pc:picChg>
      </pc:sldChg>
      <pc:sldChg chg="addSp delSp modSp new mod">
        <pc:chgData name="Subita Anonna" userId="3f717894f0550b55" providerId="LiveId" clId="{7234F1FB-780C-4920-A80A-F2FB2B6BBED3}" dt="2025-09-16T21:59:35.098" v="599" actId="1076"/>
        <pc:sldMkLst>
          <pc:docMk/>
          <pc:sldMk cId="2173474786" sldId="490"/>
        </pc:sldMkLst>
        <pc:spChg chg="add del">
          <ac:chgData name="Subita Anonna" userId="3f717894f0550b55" providerId="LiveId" clId="{7234F1FB-780C-4920-A80A-F2FB2B6BBED3}" dt="2025-09-16T21:52:51.156" v="466" actId="22"/>
          <ac:spMkLst>
            <pc:docMk/>
            <pc:sldMk cId="2173474786" sldId="490"/>
            <ac:spMk id="4" creationId="{59126977-DCC8-55BD-9D9E-9D9EBD791772}"/>
          </ac:spMkLst>
        </pc:spChg>
        <pc:spChg chg="add del mod">
          <ac:chgData name="Subita Anonna" userId="3f717894f0550b55" providerId="LiveId" clId="{7234F1FB-780C-4920-A80A-F2FB2B6BBED3}" dt="2025-09-16T21:53:06.788" v="470"/>
          <ac:spMkLst>
            <pc:docMk/>
            <pc:sldMk cId="2173474786" sldId="490"/>
            <ac:spMk id="5" creationId="{D42E50E2-2CEF-332D-334E-706F8742DA51}"/>
          </ac:spMkLst>
        </pc:spChg>
        <pc:spChg chg="add mod">
          <ac:chgData name="Subita Anonna" userId="3f717894f0550b55" providerId="LiveId" clId="{7234F1FB-780C-4920-A80A-F2FB2B6BBED3}" dt="2025-09-16T21:53:04.445" v="468"/>
          <ac:spMkLst>
            <pc:docMk/>
            <pc:sldMk cId="2173474786" sldId="490"/>
            <ac:spMk id="6" creationId="{B067EDD2-6AEB-5CB8-6DDF-04EF50C4B085}"/>
          </ac:spMkLst>
        </pc:spChg>
        <pc:spChg chg="add mod">
          <ac:chgData name="Subita Anonna" userId="3f717894f0550b55" providerId="LiveId" clId="{7234F1FB-780C-4920-A80A-F2FB2B6BBED3}" dt="2025-09-16T21:59:35.098" v="599" actId="1076"/>
          <ac:spMkLst>
            <pc:docMk/>
            <pc:sldMk cId="2173474786" sldId="490"/>
            <ac:spMk id="7" creationId="{BA3A7A79-B4E5-EB56-C4CA-D70CC3DA823C}"/>
          </ac:spMkLst>
        </pc:spChg>
      </pc:sldChg>
      <pc:sldChg chg="addSp delSp modSp new mod">
        <pc:chgData name="Subita Anonna" userId="3f717894f0550b55" providerId="LiveId" clId="{7234F1FB-780C-4920-A80A-F2FB2B6BBED3}" dt="2025-09-16T22:05:32.454" v="640" actId="14100"/>
        <pc:sldMkLst>
          <pc:docMk/>
          <pc:sldMk cId="3741432422" sldId="491"/>
        </pc:sldMkLst>
        <pc:spChg chg="add del mod">
          <ac:chgData name="Subita Anonna" userId="3f717894f0550b55" providerId="LiveId" clId="{7234F1FB-780C-4920-A80A-F2FB2B6BBED3}" dt="2025-09-16T22:03:18.419" v="621"/>
          <ac:spMkLst>
            <pc:docMk/>
            <pc:sldMk cId="3741432422" sldId="491"/>
            <ac:spMk id="3" creationId="{FEF5EB28-FE32-816B-1E4D-0648ED686B07}"/>
          </ac:spMkLst>
        </pc:spChg>
        <pc:spChg chg="add mod">
          <ac:chgData name="Subita Anonna" userId="3f717894f0550b55" providerId="LiveId" clId="{7234F1FB-780C-4920-A80A-F2FB2B6BBED3}" dt="2025-09-16T22:03:17.266" v="619"/>
          <ac:spMkLst>
            <pc:docMk/>
            <pc:sldMk cId="3741432422" sldId="491"/>
            <ac:spMk id="4" creationId="{C506DF3A-21C2-43D4-45DA-40D25D678326}"/>
          </ac:spMkLst>
        </pc:spChg>
        <pc:picChg chg="add mod">
          <ac:chgData name="Subita Anonna" userId="3f717894f0550b55" providerId="LiveId" clId="{7234F1FB-780C-4920-A80A-F2FB2B6BBED3}" dt="2025-09-16T22:04:41.291" v="634" actId="14100"/>
          <ac:picMkLst>
            <pc:docMk/>
            <pc:sldMk cId="3741432422" sldId="491"/>
            <ac:picMk id="6" creationId="{7FBCD1E3-D504-4BB9-472D-94B99974A66E}"/>
          </ac:picMkLst>
        </pc:picChg>
        <pc:picChg chg="add mod">
          <ac:chgData name="Subita Anonna" userId="3f717894f0550b55" providerId="LiveId" clId="{7234F1FB-780C-4920-A80A-F2FB2B6BBED3}" dt="2025-09-16T22:05:32.454" v="640" actId="14100"/>
          <ac:picMkLst>
            <pc:docMk/>
            <pc:sldMk cId="3741432422" sldId="491"/>
            <ac:picMk id="8" creationId="{9B73A15C-B4C9-68E5-2386-753E6692ABCF}"/>
          </ac:picMkLst>
        </pc:picChg>
      </pc:sldChg>
      <pc:sldChg chg="addSp delSp modSp new mod">
        <pc:chgData name="Subita Anonna" userId="3f717894f0550b55" providerId="LiveId" clId="{7234F1FB-780C-4920-A80A-F2FB2B6BBED3}" dt="2025-09-16T22:08:08.709" v="655" actId="14100"/>
        <pc:sldMkLst>
          <pc:docMk/>
          <pc:sldMk cId="1845912293" sldId="492"/>
        </pc:sldMkLst>
        <pc:spChg chg="add mod">
          <ac:chgData name="Subita Anonna" userId="3f717894f0550b55" providerId="LiveId" clId="{7234F1FB-780C-4920-A80A-F2FB2B6BBED3}" dt="2025-09-16T22:06:13.505" v="644"/>
          <ac:spMkLst>
            <pc:docMk/>
            <pc:sldMk cId="1845912293" sldId="492"/>
            <ac:spMk id="5" creationId="{CCF4AA9A-F500-F559-C8EF-63361C7F6B55}"/>
          </ac:spMkLst>
        </pc:spChg>
        <pc:picChg chg="add del">
          <ac:chgData name="Subita Anonna" userId="3f717894f0550b55" providerId="LiveId" clId="{7234F1FB-780C-4920-A80A-F2FB2B6BBED3}" dt="2025-09-16T22:06:05.222" v="643" actId="22"/>
          <ac:picMkLst>
            <pc:docMk/>
            <pc:sldMk cId="1845912293" sldId="492"/>
            <ac:picMk id="4" creationId="{3A48568E-1C58-E28A-FB2C-0ADB2CEB5267}"/>
          </ac:picMkLst>
        </pc:picChg>
        <pc:picChg chg="add mod">
          <ac:chgData name="Subita Anonna" userId="3f717894f0550b55" providerId="LiveId" clId="{7234F1FB-780C-4920-A80A-F2FB2B6BBED3}" dt="2025-09-16T22:07:42.430" v="649" actId="1076"/>
          <ac:picMkLst>
            <pc:docMk/>
            <pc:sldMk cId="1845912293" sldId="492"/>
            <ac:picMk id="7" creationId="{B55521CF-4B0B-663A-A81C-793D0D46A62F}"/>
          </ac:picMkLst>
        </pc:picChg>
        <pc:picChg chg="add mod">
          <ac:chgData name="Subita Anonna" userId="3f717894f0550b55" providerId="LiveId" clId="{7234F1FB-780C-4920-A80A-F2FB2B6BBED3}" dt="2025-09-16T22:08:08.709" v="655" actId="14100"/>
          <ac:picMkLst>
            <pc:docMk/>
            <pc:sldMk cId="1845912293" sldId="492"/>
            <ac:picMk id="9" creationId="{FCE74BE6-5842-13D9-CECE-051FAD42BCA1}"/>
          </ac:picMkLst>
        </pc:picChg>
      </pc:sldChg>
      <pc:sldChg chg="addSp delSp modSp new mod">
        <pc:chgData name="Subita Anonna" userId="3f717894f0550b55" providerId="LiveId" clId="{7234F1FB-780C-4920-A80A-F2FB2B6BBED3}" dt="2025-09-16T22:43:49.290" v="707" actId="478"/>
        <pc:sldMkLst>
          <pc:docMk/>
          <pc:sldMk cId="330600920" sldId="493"/>
        </pc:sldMkLst>
        <pc:spChg chg="add mod">
          <ac:chgData name="Subita Anonna" userId="3f717894f0550b55" providerId="LiveId" clId="{7234F1FB-780C-4920-A80A-F2FB2B6BBED3}" dt="2025-09-16T22:38:39.141" v="675"/>
          <ac:spMkLst>
            <pc:docMk/>
            <pc:sldMk cId="330600920" sldId="493"/>
            <ac:spMk id="5" creationId="{FBDB7676-F53C-86C1-9CD0-E536E00EDC7D}"/>
          </ac:spMkLst>
        </pc:spChg>
        <pc:spChg chg="add mod">
          <ac:chgData name="Subita Anonna" userId="3f717894f0550b55" providerId="LiveId" clId="{7234F1FB-780C-4920-A80A-F2FB2B6BBED3}" dt="2025-09-16T22:42:29.507" v="693" actId="20577"/>
          <ac:spMkLst>
            <pc:docMk/>
            <pc:sldMk cId="330600920" sldId="493"/>
            <ac:spMk id="6" creationId="{9D292C1E-F107-E73D-4353-9B921C806F15}"/>
          </ac:spMkLst>
        </pc:spChg>
        <pc:spChg chg="add del">
          <ac:chgData name="Subita Anonna" userId="3f717894f0550b55" providerId="LiveId" clId="{7234F1FB-780C-4920-A80A-F2FB2B6BBED3}" dt="2025-09-16T22:43:49.290" v="707" actId="478"/>
          <ac:spMkLst>
            <pc:docMk/>
            <pc:sldMk cId="330600920" sldId="493"/>
            <ac:spMk id="7" creationId="{A2ACFCA5-24E6-A0BE-FD59-24C3F6887CB8}"/>
          </ac:spMkLst>
        </pc:spChg>
        <pc:spChg chg="add del mod">
          <ac:chgData name="Subita Anonna" userId="3f717894f0550b55" providerId="LiveId" clId="{7234F1FB-780C-4920-A80A-F2FB2B6BBED3}" dt="2025-09-16T22:42:26.511" v="692"/>
          <ac:spMkLst>
            <pc:docMk/>
            <pc:sldMk cId="330600920" sldId="493"/>
            <ac:spMk id="8" creationId="{8C22DA47-A365-72DE-A382-E59D907669E7}"/>
          </ac:spMkLst>
        </pc:spChg>
        <pc:spChg chg="add del">
          <ac:chgData name="Subita Anonna" userId="3f717894f0550b55" providerId="LiveId" clId="{7234F1FB-780C-4920-A80A-F2FB2B6BBED3}" dt="2025-09-16T22:43:45.944" v="706" actId="478"/>
          <ac:spMkLst>
            <pc:docMk/>
            <pc:sldMk cId="330600920" sldId="493"/>
            <ac:spMk id="9" creationId="{62A92968-0849-E0DE-43B5-AC9DF56EEA7B}"/>
          </ac:spMkLst>
        </pc:spChg>
        <pc:spChg chg="add mod">
          <ac:chgData name="Subita Anonna" userId="3f717894f0550b55" providerId="LiveId" clId="{7234F1FB-780C-4920-A80A-F2FB2B6BBED3}" dt="2025-09-16T22:41:51.974" v="679" actId="20577"/>
          <ac:spMkLst>
            <pc:docMk/>
            <pc:sldMk cId="330600920" sldId="493"/>
            <ac:spMk id="10" creationId="{9A73A0E5-6D9F-7235-3275-3CF804CA3B00}"/>
          </ac:spMkLst>
        </pc:spChg>
        <pc:spChg chg="add mod">
          <ac:chgData name="Subita Anonna" userId="3f717894f0550b55" providerId="LiveId" clId="{7234F1FB-780C-4920-A80A-F2FB2B6BBED3}" dt="2025-09-16T22:43:41.052" v="705" actId="20577"/>
          <ac:spMkLst>
            <pc:docMk/>
            <pc:sldMk cId="330600920" sldId="493"/>
            <ac:spMk id="11" creationId="{1E611A94-1695-657A-852D-89D7B8C820E3}"/>
          </ac:spMkLst>
        </pc:spChg>
        <pc:picChg chg="add mod">
          <ac:chgData name="Subita Anonna" userId="3f717894f0550b55" providerId="LiveId" clId="{7234F1FB-780C-4920-A80A-F2FB2B6BBED3}" dt="2025-09-16T22:38:32.713" v="674"/>
          <ac:picMkLst>
            <pc:docMk/>
            <pc:sldMk cId="330600920" sldId="493"/>
            <ac:picMk id="4" creationId="{BD99F2A4-1932-1D01-29A2-13B29FB82181}"/>
          </ac:picMkLst>
        </pc:picChg>
      </pc:sldChg>
      <pc:sldChg chg="addSp modSp new mod">
        <pc:chgData name="Subita Anonna" userId="3f717894f0550b55" providerId="LiveId" clId="{7234F1FB-780C-4920-A80A-F2FB2B6BBED3}" dt="2025-09-16T22:53:32.330" v="873" actId="14100"/>
        <pc:sldMkLst>
          <pc:docMk/>
          <pc:sldMk cId="863318998" sldId="494"/>
        </pc:sldMkLst>
        <pc:spChg chg="add mod">
          <ac:chgData name="Subita Anonna" userId="3f717894f0550b55" providerId="LiveId" clId="{7234F1FB-780C-4920-A80A-F2FB2B6BBED3}" dt="2025-09-16T22:52:26.765" v="854"/>
          <ac:spMkLst>
            <pc:docMk/>
            <pc:sldMk cId="863318998" sldId="494"/>
            <ac:spMk id="3" creationId="{EAF49D39-4FE6-5565-95CF-3555D01B05BE}"/>
          </ac:spMkLst>
        </pc:spChg>
        <pc:spChg chg="add mod">
          <ac:chgData name="Subita Anonna" userId="3f717894f0550b55" providerId="LiveId" clId="{7234F1FB-780C-4920-A80A-F2FB2B6BBED3}" dt="2025-09-16T22:53:32.330" v="873" actId="14100"/>
          <ac:spMkLst>
            <pc:docMk/>
            <pc:sldMk cId="863318998" sldId="494"/>
            <ac:spMk id="5" creationId="{7087F4BB-94CA-9474-A356-F6D31FF5EA5D}"/>
          </ac:spMkLst>
        </pc:spChg>
      </pc:sldChg>
      <pc:sldChg chg="addSp modSp new mod">
        <pc:chgData name="Subita Anonna" userId="3f717894f0550b55" providerId="LiveId" clId="{7234F1FB-780C-4920-A80A-F2FB2B6BBED3}" dt="2025-09-16T23:02:13.105" v="933" actId="1076"/>
        <pc:sldMkLst>
          <pc:docMk/>
          <pc:sldMk cId="4065596146" sldId="495"/>
        </pc:sldMkLst>
        <pc:spChg chg="add mod">
          <ac:chgData name="Subita Anonna" userId="3f717894f0550b55" providerId="LiveId" clId="{7234F1FB-780C-4920-A80A-F2FB2B6BBED3}" dt="2025-09-16T23:02:13.105" v="933" actId="1076"/>
          <ac:spMkLst>
            <pc:docMk/>
            <pc:sldMk cId="4065596146" sldId="495"/>
            <ac:spMk id="4" creationId="{7EAE44BE-3921-F95B-4032-B40BAD95AFA8}"/>
          </ac:spMkLst>
        </pc:spChg>
        <pc:spChg chg="add mod">
          <ac:chgData name="Subita Anonna" userId="3f717894f0550b55" providerId="LiveId" clId="{7234F1FB-780C-4920-A80A-F2FB2B6BBED3}" dt="2025-09-16T22:54:36.577" v="878"/>
          <ac:spMkLst>
            <pc:docMk/>
            <pc:sldMk cId="4065596146" sldId="495"/>
            <ac:spMk id="5" creationId="{118F72BB-F9F7-F524-8E3B-A41D65E09E5D}"/>
          </ac:spMkLst>
        </pc:spChg>
      </pc:sldChg>
      <pc:sldChg chg="addSp modSp new mod">
        <pc:chgData name="Subita Anonna" userId="3f717894f0550b55" providerId="LiveId" clId="{7234F1FB-780C-4920-A80A-F2FB2B6BBED3}" dt="2025-09-16T23:04:00.305" v="944" actId="255"/>
        <pc:sldMkLst>
          <pc:docMk/>
          <pc:sldMk cId="23936441" sldId="496"/>
        </pc:sldMkLst>
        <pc:spChg chg="add mod">
          <ac:chgData name="Subita Anonna" userId="3f717894f0550b55" providerId="LiveId" clId="{7234F1FB-780C-4920-A80A-F2FB2B6BBED3}" dt="2025-09-16T23:02:56.275" v="935"/>
          <ac:spMkLst>
            <pc:docMk/>
            <pc:sldMk cId="23936441" sldId="496"/>
            <ac:spMk id="3" creationId="{888E5497-1B66-AB5F-098D-D2C40F2CB7C2}"/>
          </ac:spMkLst>
        </pc:spChg>
        <pc:spChg chg="add mod">
          <ac:chgData name="Subita Anonna" userId="3f717894f0550b55" providerId="LiveId" clId="{7234F1FB-780C-4920-A80A-F2FB2B6BBED3}" dt="2025-09-16T23:04:00.305" v="944" actId="255"/>
          <ac:spMkLst>
            <pc:docMk/>
            <pc:sldMk cId="23936441" sldId="496"/>
            <ac:spMk id="6" creationId="{3A82BFEF-E862-F662-7C51-D484893646C7}"/>
          </ac:spMkLst>
        </pc:spChg>
        <pc:picChg chg="add mod">
          <ac:chgData name="Subita Anonna" userId="3f717894f0550b55" providerId="LiveId" clId="{7234F1FB-780C-4920-A80A-F2FB2B6BBED3}" dt="2025-09-16T23:03:26.847" v="941" actId="14100"/>
          <ac:picMkLst>
            <pc:docMk/>
            <pc:sldMk cId="23936441" sldId="496"/>
            <ac:picMk id="5" creationId="{26BB3DC4-63D0-EB94-72B8-C9C6F263FB09}"/>
          </ac:picMkLst>
        </pc:picChg>
      </pc:sldChg>
      <pc:sldChg chg="addSp delSp modSp new mod">
        <pc:chgData name="Subita Anonna" userId="3f717894f0550b55" providerId="LiveId" clId="{7234F1FB-780C-4920-A80A-F2FB2B6BBED3}" dt="2025-09-17T05:51:12.453" v="1088" actId="1076"/>
        <pc:sldMkLst>
          <pc:docMk/>
          <pc:sldMk cId="1921229835" sldId="497"/>
        </pc:sldMkLst>
        <pc:spChg chg="add mod">
          <ac:chgData name="Subita Anonna" userId="3f717894f0550b55" providerId="LiveId" clId="{7234F1FB-780C-4920-A80A-F2FB2B6BBED3}" dt="2025-09-17T05:43:18.178" v="989"/>
          <ac:spMkLst>
            <pc:docMk/>
            <pc:sldMk cId="1921229835" sldId="497"/>
            <ac:spMk id="3" creationId="{3A45E632-48FD-2E9B-95D6-77E144931EEF}"/>
          </ac:spMkLst>
        </pc:spChg>
        <pc:spChg chg="add mod">
          <ac:chgData name="Subita Anonna" userId="3f717894f0550b55" providerId="LiveId" clId="{7234F1FB-780C-4920-A80A-F2FB2B6BBED3}" dt="2025-09-17T05:51:06.216" v="1087" actId="14100"/>
          <ac:spMkLst>
            <pc:docMk/>
            <pc:sldMk cId="1921229835" sldId="497"/>
            <ac:spMk id="4" creationId="{1CC16892-4E8D-424A-6284-DD736C2323D0}"/>
          </ac:spMkLst>
        </pc:spChg>
        <pc:spChg chg="add del mod">
          <ac:chgData name="Subita Anonna" userId="3f717894f0550b55" providerId="LiveId" clId="{7234F1FB-780C-4920-A80A-F2FB2B6BBED3}" dt="2025-09-17T05:44:42.747" v="999"/>
          <ac:spMkLst>
            <pc:docMk/>
            <pc:sldMk cId="1921229835" sldId="497"/>
            <ac:spMk id="5" creationId="{4EB65488-6667-4D11-B627-3D71DAE49B4C}"/>
          </ac:spMkLst>
        </pc:spChg>
        <pc:spChg chg="add del mod">
          <ac:chgData name="Subita Anonna" userId="3f717894f0550b55" providerId="LiveId" clId="{7234F1FB-780C-4920-A80A-F2FB2B6BBED3}" dt="2025-09-17T05:47:34.792" v="1035"/>
          <ac:spMkLst>
            <pc:docMk/>
            <pc:sldMk cId="1921229835" sldId="497"/>
            <ac:spMk id="6" creationId="{55F5B8AF-CB3F-127D-9002-C5C84A26BD98}"/>
          </ac:spMkLst>
        </pc:spChg>
        <pc:spChg chg="add mod">
          <ac:chgData name="Subita Anonna" userId="3f717894f0550b55" providerId="LiveId" clId="{7234F1FB-780C-4920-A80A-F2FB2B6BBED3}" dt="2025-09-17T05:46:44.481" v="1021"/>
          <ac:spMkLst>
            <pc:docMk/>
            <pc:sldMk cId="1921229835" sldId="497"/>
            <ac:spMk id="7" creationId="{B161BC8A-30F3-FA84-E3F7-340D38BBEB44}"/>
          </ac:spMkLst>
        </pc:spChg>
        <pc:spChg chg="add del mod">
          <ac:chgData name="Subita Anonna" userId="3f717894f0550b55" providerId="LiveId" clId="{7234F1FB-780C-4920-A80A-F2FB2B6BBED3}" dt="2025-09-17T05:47:34.792" v="1037"/>
          <ac:spMkLst>
            <pc:docMk/>
            <pc:sldMk cId="1921229835" sldId="497"/>
            <ac:spMk id="10" creationId="{A78387C0-2624-D486-6ED3-F7E31EA8ECF7}"/>
          </ac:spMkLst>
        </pc:spChg>
        <pc:spChg chg="add mod">
          <ac:chgData name="Subita Anonna" userId="3f717894f0550b55" providerId="LiveId" clId="{7234F1FB-780C-4920-A80A-F2FB2B6BBED3}" dt="2025-09-17T05:47:44.242" v="1039"/>
          <ac:spMkLst>
            <pc:docMk/>
            <pc:sldMk cId="1921229835" sldId="497"/>
            <ac:spMk id="11" creationId="{A7B6283D-B936-E93E-E601-9F155440742C}"/>
          </ac:spMkLst>
        </pc:spChg>
        <pc:spChg chg="add mod">
          <ac:chgData name="Subita Anonna" userId="3f717894f0550b55" providerId="LiveId" clId="{7234F1FB-780C-4920-A80A-F2FB2B6BBED3}" dt="2025-09-17T05:48:32.977" v="1047" actId="14100"/>
          <ac:spMkLst>
            <pc:docMk/>
            <pc:sldMk cId="1921229835" sldId="497"/>
            <ac:spMk id="14" creationId="{A6F985B9-35AD-9523-AA3C-9192B2CFDB8A}"/>
          </ac:spMkLst>
        </pc:spChg>
        <pc:picChg chg="add mod">
          <ac:chgData name="Subita Anonna" userId="3f717894f0550b55" providerId="LiveId" clId="{7234F1FB-780C-4920-A80A-F2FB2B6BBED3}" dt="2025-09-17T05:47:28.136" v="1033" actId="1076"/>
          <ac:picMkLst>
            <pc:docMk/>
            <pc:sldMk cId="1921229835" sldId="497"/>
            <ac:picMk id="9" creationId="{185E7A2A-6B2C-823B-A7B6-A66B5C07ED53}"/>
          </ac:picMkLst>
        </pc:picChg>
        <pc:picChg chg="add mod">
          <ac:chgData name="Subita Anonna" userId="3f717894f0550b55" providerId="LiveId" clId="{7234F1FB-780C-4920-A80A-F2FB2B6BBED3}" dt="2025-09-17T05:48:29.829" v="1046" actId="1076"/>
          <ac:picMkLst>
            <pc:docMk/>
            <pc:sldMk cId="1921229835" sldId="497"/>
            <ac:picMk id="13" creationId="{21886D8A-974D-A726-3B57-5A8274CD4710}"/>
          </ac:picMkLst>
        </pc:picChg>
        <pc:picChg chg="add mod">
          <ac:chgData name="Subita Anonna" userId="3f717894f0550b55" providerId="LiveId" clId="{7234F1FB-780C-4920-A80A-F2FB2B6BBED3}" dt="2025-09-17T05:51:12.453" v="1088" actId="1076"/>
          <ac:picMkLst>
            <pc:docMk/>
            <pc:sldMk cId="1921229835" sldId="497"/>
            <ac:picMk id="16" creationId="{B838B2E5-34D9-B0E8-C42A-37BBE7AF301E}"/>
          </ac:picMkLst>
        </pc:picChg>
      </pc:sldChg>
      <pc:sldChg chg="addSp modSp new mod">
        <pc:chgData name="Subita Anonna" userId="3f717894f0550b55" providerId="LiveId" clId="{7234F1FB-780C-4920-A80A-F2FB2B6BBED3}" dt="2025-09-17T05:56:03.184" v="1165" actId="123"/>
        <pc:sldMkLst>
          <pc:docMk/>
          <pc:sldMk cId="4278026047" sldId="498"/>
        </pc:sldMkLst>
        <pc:spChg chg="add mod">
          <ac:chgData name="Subita Anonna" userId="3f717894f0550b55" providerId="LiveId" clId="{7234F1FB-780C-4920-A80A-F2FB2B6BBED3}" dt="2025-09-17T05:53:58.995" v="1126"/>
          <ac:spMkLst>
            <pc:docMk/>
            <pc:sldMk cId="4278026047" sldId="498"/>
            <ac:spMk id="3" creationId="{A448393E-BA09-87D1-6319-58FD3DA0EB89}"/>
          </ac:spMkLst>
        </pc:spChg>
        <pc:spChg chg="add mod">
          <ac:chgData name="Subita Anonna" userId="3f717894f0550b55" providerId="LiveId" clId="{7234F1FB-780C-4920-A80A-F2FB2B6BBED3}" dt="2025-09-17T05:54:12.131" v="1127"/>
          <ac:spMkLst>
            <pc:docMk/>
            <pc:sldMk cId="4278026047" sldId="498"/>
            <ac:spMk id="4" creationId="{04D170AC-A53D-BA03-D984-6F6714CE1067}"/>
          </ac:spMkLst>
        </pc:spChg>
        <pc:spChg chg="add mod">
          <ac:chgData name="Subita Anonna" userId="3f717894f0550b55" providerId="LiveId" clId="{7234F1FB-780C-4920-A80A-F2FB2B6BBED3}" dt="2025-09-17T05:56:03.184" v="1165" actId="123"/>
          <ac:spMkLst>
            <pc:docMk/>
            <pc:sldMk cId="4278026047" sldId="498"/>
            <ac:spMk id="7" creationId="{ADA72163-BBCC-956F-77B5-B3D4210FA7FE}"/>
          </ac:spMkLst>
        </pc:spChg>
        <pc:picChg chg="add mod">
          <ac:chgData name="Subita Anonna" userId="3f717894f0550b55" providerId="LiveId" clId="{7234F1FB-780C-4920-A80A-F2FB2B6BBED3}" dt="2025-09-17T05:54:44.341" v="1136" actId="1076"/>
          <ac:picMkLst>
            <pc:docMk/>
            <pc:sldMk cId="4278026047" sldId="498"/>
            <ac:picMk id="6" creationId="{B3B803C3-D357-354E-646F-2CC10F3688F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59C53-1F47-4EC3-BD04-DCF7D9853FE2}" type="datetimeFigureOut">
              <a:rPr lang="en-US" smtClean="0"/>
              <a:t>12/9/2025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966561-935E-43F2-AA27-F6429D640CD0}" type="slidenum">
              <a:rPr lang="en-US" smtClean="0"/>
              <a:t>‹#›</a:t>
            </a:fld>
            <a:endParaRPr lang="en-US"/>
          </a:p>
        </p:txBody>
      </p:sp>
    </p:spTree>
    <p:extLst>
      <p:ext uri="{BB962C8B-B14F-4D97-AF65-F5344CB8AC3E}">
        <p14:creationId xmlns:p14="http://schemas.microsoft.com/office/powerpoint/2010/main" val="28583798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753D4-FC42-4AF9-9F67-FF67B8A220EF}" type="datetimeFigureOut">
              <a:rPr lang="en-US" smtClean="0"/>
              <a:t>12/9/2025</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D5281-AB0E-4AE5-96D1-620E2E6C6426}" type="slidenum">
              <a:rPr lang="en-US" smtClean="0"/>
              <a:t>‹#›</a:t>
            </a:fld>
            <a:endParaRPr lang="en-US"/>
          </a:p>
        </p:txBody>
      </p:sp>
    </p:spTree>
    <p:extLst>
      <p:ext uri="{BB962C8B-B14F-4D97-AF65-F5344CB8AC3E}">
        <p14:creationId xmlns:p14="http://schemas.microsoft.com/office/powerpoint/2010/main" val="3235946233"/>
      </p:ext>
    </p:extLst>
  </p:cSld>
  <p:clrMap bg1="lt1" tx1="dk1" bg2="lt2" tx2="dk2" accent1="accent1" accent2="accent2" accent3="accent3" accent4="accent4" accent5="accent5" accent6="accent6" hlink="hlink" folHlink="folHlink"/>
  <p:hf hdr="0" ftr="0" dt="0"/>
  <p:notesStyle>
    <a:lvl1pPr marL="0" algn="l" defTabSz="1185062" rtl="0" eaLnBrk="1" latinLnBrk="0" hangingPunct="1">
      <a:defRPr sz="1555" kern="1200">
        <a:solidFill>
          <a:schemeClr val="tx1"/>
        </a:solidFill>
        <a:latin typeface="+mn-lt"/>
        <a:ea typeface="+mn-ea"/>
        <a:cs typeface="+mn-cs"/>
      </a:defRPr>
    </a:lvl1pPr>
    <a:lvl2pPr marL="592531" algn="l" defTabSz="1185062" rtl="0" eaLnBrk="1" latinLnBrk="0" hangingPunct="1">
      <a:defRPr sz="1555" kern="1200">
        <a:solidFill>
          <a:schemeClr val="tx1"/>
        </a:solidFill>
        <a:latin typeface="+mn-lt"/>
        <a:ea typeface="+mn-ea"/>
        <a:cs typeface="+mn-cs"/>
      </a:defRPr>
    </a:lvl2pPr>
    <a:lvl3pPr marL="1185062" algn="l" defTabSz="1185062" rtl="0" eaLnBrk="1" latinLnBrk="0" hangingPunct="1">
      <a:defRPr sz="1555" kern="1200">
        <a:solidFill>
          <a:schemeClr val="tx1"/>
        </a:solidFill>
        <a:latin typeface="+mn-lt"/>
        <a:ea typeface="+mn-ea"/>
        <a:cs typeface="+mn-cs"/>
      </a:defRPr>
    </a:lvl3pPr>
    <a:lvl4pPr marL="1777594" algn="l" defTabSz="1185062" rtl="0" eaLnBrk="1" latinLnBrk="0" hangingPunct="1">
      <a:defRPr sz="1555" kern="1200">
        <a:solidFill>
          <a:schemeClr val="tx1"/>
        </a:solidFill>
        <a:latin typeface="+mn-lt"/>
        <a:ea typeface="+mn-ea"/>
        <a:cs typeface="+mn-cs"/>
      </a:defRPr>
    </a:lvl4pPr>
    <a:lvl5pPr marL="2370125" algn="l" defTabSz="1185062" rtl="0" eaLnBrk="1" latinLnBrk="0" hangingPunct="1">
      <a:defRPr sz="1555" kern="1200">
        <a:solidFill>
          <a:schemeClr val="tx1"/>
        </a:solidFill>
        <a:latin typeface="+mn-lt"/>
        <a:ea typeface="+mn-ea"/>
        <a:cs typeface="+mn-cs"/>
      </a:defRPr>
    </a:lvl5pPr>
    <a:lvl6pPr marL="2962656" algn="l" defTabSz="1185062" rtl="0" eaLnBrk="1" latinLnBrk="0" hangingPunct="1">
      <a:defRPr sz="1555" kern="1200">
        <a:solidFill>
          <a:schemeClr val="tx1"/>
        </a:solidFill>
        <a:latin typeface="+mn-lt"/>
        <a:ea typeface="+mn-ea"/>
        <a:cs typeface="+mn-cs"/>
      </a:defRPr>
    </a:lvl6pPr>
    <a:lvl7pPr marL="3555187" algn="l" defTabSz="1185062" rtl="0" eaLnBrk="1" latinLnBrk="0" hangingPunct="1">
      <a:defRPr sz="1555" kern="1200">
        <a:solidFill>
          <a:schemeClr val="tx1"/>
        </a:solidFill>
        <a:latin typeface="+mn-lt"/>
        <a:ea typeface="+mn-ea"/>
        <a:cs typeface="+mn-cs"/>
      </a:defRPr>
    </a:lvl7pPr>
    <a:lvl8pPr marL="4147718" algn="l" defTabSz="1185062" rtl="0" eaLnBrk="1" latinLnBrk="0" hangingPunct="1">
      <a:defRPr sz="1555" kern="1200">
        <a:solidFill>
          <a:schemeClr val="tx1"/>
        </a:solidFill>
        <a:latin typeface="+mn-lt"/>
        <a:ea typeface="+mn-ea"/>
        <a:cs typeface="+mn-cs"/>
      </a:defRPr>
    </a:lvl8pPr>
    <a:lvl9pPr marL="4740250" algn="l" defTabSz="1185062" rtl="0" eaLnBrk="1" latinLnBrk="0" hangingPunct="1">
      <a:defRPr sz="155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346836"/>
            <a:ext cx="123444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2057400" y="4322446"/>
            <a:ext cx="123444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10521" y="7950630"/>
            <a:ext cx="3703320" cy="278969"/>
          </a:xfrm>
          <a:prstGeom prst="rect">
            <a:avLst/>
          </a:prstGeom>
        </p:spPr>
        <p:txBody>
          <a:bodyPr/>
          <a:lstStyle>
            <a:lvl1pPr>
              <a:defRPr>
                <a:solidFill>
                  <a:srgbClr val="0070C0"/>
                </a:solidFill>
              </a:defRPr>
            </a:lvl1pPr>
          </a:lstStyle>
          <a:p>
            <a:fld id="{9C7E231E-CA56-4BC7-92DB-F0B5D1EFC190}" type="datetime3">
              <a:rPr lang="en-US" smtClean="0"/>
              <a:t>9 December 2025</a:t>
            </a:fld>
            <a:endParaRPr lang="en-US" dirty="0"/>
          </a:p>
        </p:txBody>
      </p:sp>
      <p:sp>
        <p:nvSpPr>
          <p:cNvPr id="5" name="Footer Placeholder 4"/>
          <p:cNvSpPr>
            <a:spLocks noGrp="1"/>
          </p:cNvSpPr>
          <p:nvPr>
            <p:ph type="ftr" sz="quarter" idx="11"/>
          </p:nvPr>
        </p:nvSpPr>
        <p:spPr>
          <a:xfrm>
            <a:off x="5452110" y="7950630"/>
            <a:ext cx="5554980" cy="267212"/>
          </a:xfrm>
          <a:prstGeom prst="rect">
            <a:avLst/>
          </a:prstGeom>
        </p:spPr>
        <p:txBody>
          <a:bodyPr/>
          <a:lstStyle>
            <a:lvl1pPr>
              <a:defRPr sz="1600">
                <a:solidFill>
                  <a:srgbClr val="0070C0"/>
                </a:solidFill>
              </a:defRPr>
            </a:lvl1pPr>
          </a:lstStyle>
          <a:p>
            <a:r>
              <a:rPr lang="en-US" dirty="0"/>
              <a:t>Course Teacher: Prof. Dr. Engr. </a:t>
            </a:r>
            <a:r>
              <a:rPr lang="en-US" dirty="0" err="1"/>
              <a:t>Muhibul</a:t>
            </a:r>
            <a:r>
              <a:rPr lang="en-US" dirty="0"/>
              <a:t> </a:t>
            </a:r>
            <a:r>
              <a:rPr lang="en-US" dirty="0" err="1"/>
              <a:t>Haque</a:t>
            </a:r>
            <a:r>
              <a:rPr lang="en-US" dirty="0"/>
              <a:t> </a:t>
            </a:r>
            <a:r>
              <a:rPr lang="en-US" dirty="0" err="1"/>
              <a:t>Bhuyan</a:t>
            </a:r>
            <a:endParaRPr lang="en-US" dirty="0"/>
          </a:p>
        </p:txBody>
      </p:sp>
      <p:sp>
        <p:nvSpPr>
          <p:cNvPr id="6" name="Slide Number Placeholder 5"/>
          <p:cNvSpPr>
            <a:spLocks noGrp="1"/>
          </p:cNvSpPr>
          <p:nvPr>
            <p:ph type="sldNum" sz="quarter" idx="12"/>
          </p:nvPr>
        </p:nvSpPr>
        <p:spPr>
          <a:xfrm>
            <a:off x="14401799" y="7950630"/>
            <a:ext cx="2031381" cy="278970"/>
          </a:xfrm>
          <a:prstGeom prst="rect">
            <a:avLst/>
          </a:prstGeom>
        </p:spPr>
        <p:txBody>
          <a:bodyPr/>
          <a:lstStyle>
            <a:lvl1pPr>
              <a:defRPr>
                <a:solidFill>
                  <a:srgbClr val="0070C0"/>
                </a:solidFill>
              </a:defRPr>
            </a:lvl1pPr>
          </a:lstStyle>
          <a:p>
            <a:fld id="{48F63A3B-78C7-47BE-AE5E-E10140E04643}"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3" y="11981"/>
            <a:ext cx="1415536" cy="1334855"/>
          </a:xfrm>
          <a:prstGeom prst="rect">
            <a:avLst/>
          </a:prstGeom>
        </p:spPr>
      </p:pic>
      <p:sp>
        <p:nvSpPr>
          <p:cNvPr id="8" name="TextBox 7"/>
          <p:cNvSpPr txBox="1"/>
          <p:nvPr userDrawn="1"/>
        </p:nvSpPr>
        <p:spPr>
          <a:xfrm>
            <a:off x="1426059" y="10898"/>
            <a:ext cx="15007121" cy="1138773"/>
          </a:xfrm>
          <a:prstGeom prst="rect">
            <a:avLst/>
          </a:prstGeom>
          <a:noFill/>
        </p:spPr>
        <p:txBody>
          <a:bodyPr wrap="square" rtlCol="0">
            <a:spAutoFit/>
          </a:bodyPr>
          <a:lstStyle/>
          <a:p>
            <a:pPr algn="l"/>
            <a:r>
              <a:rPr lang="en-US" sz="4400" b="1" dirty="0">
                <a:solidFill>
                  <a:schemeClr val="accent1">
                    <a:lumMod val="75000"/>
                  </a:schemeClr>
                </a:solidFill>
              </a:rPr>
              <a:t>AMERICAN INTERNATIONAL UNIVERSITY-BANGLADESH (AIUB)</a:t>
            </a:r>
          </a:p>
          <a:p>
            <a:pPr algn="l"/>
            <a:r>
              <a:rPr lang="en-US" sz="2400" dirty="0">
                <a:solidFill>
                  <a:srgbClr val="0070C0"/>
                </a:solidFill>
              </a:rPr>
              <a:t>Where leaders are created</a:t>
            </a:r>
          </a:p>
        </p:txBody>
      </p:sp>
    </p:spTree>
    <p:extLst>
      <p:ext uri="{BB962C8B-B14F-4D97-AF65-F5344CB8AC3E}">
        <p14:creationId xmlns:p14="http://schemas.microsoft.com/office/powerpoint/2010/main" val="404971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274" y="7919634"/>
            <a:ext cx="2788920" cy="309966"/>
          </a:xfrm>
          <a:prstGeom prst="rect">
            <a:avLst/>
          </a:prstGeom>
        </p:spPr>
        <p:txBody>
          <a:bodyPr/>
          <a:lstStyle>
            <a:lvl1pPr>
              <a:defRPr sz="1400">
                <a:solidFill>
                  <a:srgbClr val="0070C0"/>
                </a:solidFill>
              </a:defRPr>
            </a:lvl1pPr>
          </a:lstStyle>
          <a:p>
            <a:fld id="{CBE03706-832F-4E99-98D6-95C6393A057E}" type="datetime3">
              <a:rPr lang="en-US" smtClean="0"/>
              <a:t>9 December 2025</a:t>
            </a:fld>
            <a:endParaRPr lang="en-US"/>
          </a:p>
        </p:txBody>
      </p:sp>
      <p:sp>
        <p:nvSpPr>
          <p:cNvPr id="5" name="Footer Placeholder 4"/>
          <p:cNvSpPr>
            <a:spLocks noGrp="1"/>
          </p:cNvSpPr>
          <p:nvPr>
            <p:ph type="ftr" sz="quarter" idx="11"/>
          </p:nvPr>
        </p:nvSpPr>
        <p:spPr>
          <a:xfrm>
            <a:off x="5452110" y="7919634"/>
            <a:ext cx="6636568" cy="325464"/>
          </a:xfrm>
          <a:prstGeom prst="rect">
            <a:avLst/>
          </a:prstGeom>
        </p:spPr>
        <p:txBody>
          <a:bodyPr/>
          <a:lstStyle>
            <a:lvl1pPr>
              <a:defRPr sz="1600">
                <a:solidFill>
                  <a:srgbClr val="0070C0"/>
                </a:solidFill>
              </a:defRPr>
            </a:lvl1pPr>
          </a:lstStyle>
          <a:p>
            <a:r>
              <a:rPr lang="en-US"/>
              <a:t>Course Teacher: Prof. Dr. Engr. Muhibul Haque Bhuyan</a:t>
            </a:r>
            <a:endParaRPr lang="en-US" dirty="0"/>
          </a:p>
        </p:txBody>
      </p:sp>
      <p:sp>
        <p:nvSpPr>
          <p:cNvPr id="6" name="Slide Number Placeholder 5"/>
          <p:cNvSpPr>
            <a:spLocks noGrp="1"/>
          </p:cNvSpPr>
          <p:nvPr>
            <p:ph type="sldNum" sz="quarter" idx="12"/>
          </p:nvPr>
        </p:nvSpPr>
        <p:spPr>
          <a:xfrm>
            <a:off x="15141845" y="7919634"/>
            <a:ext cx="1317356" cy="290270"/>
          </a:xfrm>
          <a:prstGeom prst="rect">
            <a:avLst/>
          </a:prstGeom>
        </p:spPr>
        <p:txBody>
          <a:bodyPr/>
          <a:lstStyle>
            <a:lvl1pPr>
              <a:defRPr>
                <a:solidFill>
                  <a:srgbClr val="0070C0"/>
                </a:solidFill>
              </a:defRPr>
            </a:lvl1pPr>
          </a:lstStyle>
          <a:p>
            <a:fld id="{48F63A3B-78C7-47BE-AE5E-E10140E04643}"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0" y="18938"/>
            <a:ext cx="1689315" cy="645504"/>
          </a:xfrm>
          <a:prstGeom prst="rect">
            <a:avLst/>
          </a:prstGeom>
        </p:spPr>
      </p:pic>
      <p:sp>
        <p:nvSpPr>
          <p:cNvPr id="8" name="Rectangle 7"/>
          <p:cNvSpPr/>
          <p:nvPr userDrawn="1"/>
        </p:nvSpPr>
        <p:spPr>
          <a:xfrm>
            <a:off x="11256579" y="-16858"/>
            <a:ext cx="5220222" cy="46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FFF00"/>
                </a:solidFill>
              </a:rPr>
              <a:t>Microprocessor and Embedded Systems Design</a:t>
            </a:r>
          </a:p>
        </p:txBody>
      </p:sp>
      <p:sp>
        <p:nvSpPr>
          <p:cNvPr id="9" name="TextBox 8"/>
          <p:cNvSpPr txBox="1"/>
          <p:nvPr userDrawn="1"/>
        </p:nvSpPr>
        <p:spPr>
          <a:xfrm>
            <a:off x="12241563" y="7635430"/>
            <a:ext cx="607859" cy="523220"/>
          </a:xfrm>
          <a:prstGeom prst="rect">
            <a:avLst/>
          </a:prstGeom>
          <a:noFill/>
        </p:spPr>
        <p:txBody>
          <a:bodyPr wrap="none" rtlCol="0">
            <a:spAutoFit/>
          </a:bodyPr>
          <a:lstStyle/>
          <a:p>
            <a:fld id="{4B2552B2-E763-405A-8E5A-B8DDC8F7B503}" type="slidenum">
              <a:rPr lang="en-US" sz="2800" smtClean="0">
                <a:solidFill>
                  <a:schemeClr val="bg1"/>
                </a:solidFill>
              </a:rPr>
              <a:t>‹#›</a:t>
            </a:fld>
            <a:endParaRPr lang="en-US" sz="2800" dirty="0">
              <a:solidFill>
                <a:schemeClr val="bg1"/>
              </a:solidFill>
            </a:endParaRPr>
          </a:p>
        </p:txBody>
      </p:sp>
    </p:spTree>
    <p:extLst>
      <p:ext uri="{BB962C8B-B14F-4D97-AF65-F5344CB8AC3E}">
        <p14:creationId xmlns:p14="http://schemas.microsoft.com/office/powerpoint/2010/main" val="43230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3"/>
          <p:cNvSpPr txBox="1">
            <a:spLocks/>
          </p:cNvSpPr>
          <p:nvPr userDrawn="1"/>
        </p:nvSpPr>
        <p:spPr>
          <a:xfrm>
            <a:off x="16274" y="7919634"/>
            <a:ext cx="2788920" cy="309966"/>
          </a:xfrm>
          <a:prstGeom prst="rect">
            <a:avLst/>
          </a:prstGeom>
        </p:spPr>
        <p:txBody>
          <a:bodyPr vert="horz" lIns="91440" tIns="45720" rIns="91440" bIns="45720" rtlCol="0" anchor="ctr"/>
          <a:lstStyle>
            <a:defPPr>
              <a:defRPr lang="en-US"/>
            </a:defPPr>
            <a:lvl1pPr marL="0" algn="l" defTabSz="457200" rtl="0" eaLnBrk="1" latinLnBrk="0" hangingPunct="1">
              <a:defRPr sz="1400" kern="1200">
                <a:solidFill>
                  <a:srgbClr val="0070C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EB6A4FC-AAA1-4F41-A17E-7BE1ED99D460}" type="datetime3">
              <a:rPr lang="en-US" smtClean="0"/>
              <a:pPr/>
              <a:t>9 December 2025</a:t>
            </a:fld>
            <a:endParaRPr lang="en-US"/>
          </a:p>
        </p:txBody>
      </p:sp>
      <p:sp>
        <p:nvSpPr>
          <p:cNvPr id="4" name="Footer Placeholder 4"/>
          <p:cNvSpPr>
            <a:spLocks noGrp="1"/>
          </p:cNvSpPr>
          <p:nvPr>
            <p:ph type="ftr" sz="quarter" idx="11"/>
          </p:nvPr>
        </p:nvSpPr>
        <p:spPr>
          <a:xfrm>
            <a:off x="5452110" y="7919634"/>
            <a:ext cx="6636568" cy="325464"/>
          </a:xfrm>
          <a:prstGeom prst="rect">
            <a:avLst/>
          </a:prstGeom>
        </p:spPr>
        <p:txBody>
          <a:bodyPr/>
          <a:lstStyle>
            <a:lvl1pPr>
              <a:defRPr sz="1600">
                <a:solidFill>
                  <a:srgbClr val="0070C0"/>
                </a:solidFill>
              </a:defRPr>
            </a:lvl1pPr>
          </a:lstStyle>
          <a:p>
            <a:r>
              <a:rPr lang="en-US"/>
              <a:t>Course Teacher: Prof. Dr. Engr. Muhibul Haque Bhuyan</a:t>
            </a:r>
            <a:endParaRPr lang="en-US" dirty="0"/>
          </a:p>
        </p:txBody>
      </p:sp>
      <p:sp>
        <p:nvSpPr>
          <p:cNvPr id="5" name="Slide Number Placeholder 5"/>
          <p:cNvSpPr>
            <a:spLocks noGrp="1"/>
          </p:cNvSpPr>
          <p:nvPr>
            <p:ph type="sldNum" sz="quarter" idx="12"/>
          </p:nvPr>
        </p:nvSpPr>
        <p:spPr>
          <a:xfrm>
            <a:off x="15141845" y="7919634"/>
            <a:ext cx="1317356" cy="290270"/>
          </a:xfrm>
          <a:prstGeom prst="rect">
            <a:avLst/>
          </a:prstGeom>
        </p:spPr>
        <p:txBody>
          <a:bodyPr/>
          <a:lstStyle>
            <a:lvl1pPr>
              <a:defRPr>
                <a:solidFill>
                  <a:srgbClr val="0070C0"/>
                </a:solidFill>
              </a:defRPr>
            </a:lvl1pPr>
          </a:lstStyle>
          <a:p>
            <a:fld id="{48F63A3B-78C7-47BE-AE5E-E10140E04643}"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0" y="18938"/>
            <a:ext cx="1689315" cy="645504"/>
          </a:xfrm>
          <a:prstGeom prst="rect">
            <a:avLst/>
          </a:prstGeom>
        </p:spPr>
      </p:pic>
      <p:sp>
        <p:nvSpPr>
          <p:cNvPr id="9" name="Rectangle 8"/>
          <p:cNvSpPr/>
          <p:nvPr userDrawn="1"/>
        </p:nvSpPr>
        <p:spPr>
          <a:xfrm>
            <a:off x="11256579" y="-16858"/>
            <a:ext cx="5220222" cy="46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FFF00"/>
                </a:solidFill>
              </a:rPr>
              <a:t>Microprocessor and Embedded Systems Design</a:t>
            </a:r>
          </a:p>
        </p:txBody>
      </p:sp>
    </p:spTree>
    <p:extLst>
      <p:ext uri="{BB962C8B-B14F-4D97-AF65-F5344CB8AC3E}">
        <p14:creationId xmlns:p14="http://schemas.microsoft.com/office/powerpoint/2010/main" val="39415340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438150"/>
            <a:ext cx="1419606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190750"/>
            <a:ext cx="14196060" cy="52216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a:off x="5452110" y="7950630"/>
            <a:ext cx="5554980" cy="267212"/>
          </a:xfrm>
          <a:prstGeom prst="rect">
            <a:avLst/>
          </a:prstGeom>
        </p:spPr>
        <p:txBody>
          <a:bodyPr/>
          <a:lstStyle>
            <a:lvl1pPr algn="ctr">
              <a:defRPr sz="1600">
                <a:solidFill>
                  <a:srgbClr val="0070C0"/>
                </a:solidFill>
              </a:defRPr>
            </a:lvl1pPr>
          </a:lstStyle>
          <a:p>
            <a:r>
              <a:rPr lang="en-US"/>
              <a:t>Course Teacher: Prof. Dr. Engr. Muhibul Haque Bhuyan</a:t>
            </a:r>
            <a:endParaRPr lang="en-US" dirty="0"/>
          </a:p>
        </p:txBody>
      </p:sp>
      <p:sp>
        <p:nvSpPr>
          <p:cNvPr id="8" name="Date Placeholder 3"/>
          <p:cNvSpPr>
            <a:spLocks noGrp="1"/>
          </p:cNvSpPr>
          <p:nvPr>
            <p:ph type="dt" sz="half" idx="2"/>
          </p:nvPr>
        </p:nvSpPr>
        <p:spPr>
          <a:xfrm>
            <a:off x="10521" y="7950630"/>
            <a:ext cx="3703320" cy="278969"/>
          </a:xfrm>
          <a:prstGeom prst="rect">
            <a:avLst/>
          </a:prstGeom>
        </p:spPr>
        <p:txBody>
          <a:bodyPr/>
          <a:lstStyle>
            <a:lvl1pPr>
              <a:defRPr>
                <a:solidFill>
                  <a:srgbClr val="0070C0"/>
                </a:solidFill>
              </a:defRPr>
            </a:lvl1pPr>
          </a:lstStyle>
          <a:p>
            <a:fld id="{9C7E231E-CA56-4BC7-92DB-F0B5D1EFC190}" type="datetime3">
              <a:rPr lang="en-US" smtClean="0"/>
              <a:t>9 December 2025</a:t>
            </a:fld>
            <a:endParaRPr lang="en-US" dirty="0"/>
          </a:p>
        </p:txBody>
      </p:sp>
      <p:sp>
        <p:nvSpPr>
          <p:cNvPr id="9" name="Slide Number Placeholder 5"/>
          <p:cNvSpPr>
            <a:spLocks noGrp="1"/>
          </p:cNvSpPr>
          <p:nvPr>
            <p:ph type="sldNum" sz="quarter" idx="4"/>
          </p:nvPr>
        </p:nvSpPr>
        <p:spPr>
          <a:xfrm>
            <a:off x="14401799" y="7950630"/>
            <a:ext cx="2031381" cy="278970"/>
          </a:xfrm>
          <a:prstGeom prst="rect">
            <a:avLst/>
          </a:prstGeom>
        </p:spPr>
        <p:txBody>
          <a:bodyPr/>
          <a:lstStyle>
            <a:lvl1pPr algn="r">
              <a:defRPr>
                <a:solidFill>
                  <a:srgbClr val="0070C0"/>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37165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83542-990E-4AD7-9205-9BAC0D2B3160}"/>
              </a:ext>
            </a:extLst>
          </p:cNvPr>
          <p:cNvSpPr>
            <a:spLocks noGrp="1"/>
          </p:cNvSpPr>
          <p:nvPr>
            <p:ph type="ctrTitle"/>
          </p:nvPr>
        </p:nvSpPr>
        <p:spPr>
          <a:xfrm>
            <a:off x="365759" y="1496293"/>
            <a:ext cx="15893935" cy="2394066"/>
          </a:xfrm>
        </p:spPr>
        <p:txBody>
          <a:bodyPr anchor="t">
            <a:noAutofit/>
          </a:bodyPr>
          <a:lstStyle/>
          <a:p>
            <a:r>
              <a:rPr lang="en-US" sz="5400" b="1" dirty="0">
                <a:solidFill>
                  <a:srgbClr val="0070C0"/>
                </a:solidFill>
              </a:rPr>
              <a:t>Course Capstone Project Proposal Title:</a:t>
            </a:r>
            <a:br>
              <a:rPr lang="en-US" dirty="0"/>
            </a:br>
            <a:r>
              <a:rPr lang="en-US" sz="3600" dirty="0"/>
              <a:t>Design and Implementation of an Arduino-Based Flame Detection System with LED Alert, Servo-Driven Water Control, Wireless Communication, and OLED Display</a:t>
            </a:r>
            <a:endParaRPr lang="en-US" sz="3600" b="1" dirty="0">
              <a:solidFill>
                <a:srgbClr val="0070C0"/>
              </a:solidFill>
            </a:endParaRPr>
          </a:p>
        </p:txBody>
      </p:sp>
      <p:sp>
        <p:nvSpPr>
          <p:cNvPr id="3" name="Rectangle 8"/>
          <p:cNvSpPr>
            <a:spLocks noChangeArrowheads="1"/>
          </p:cNvSpPr>
          <p:nvPr/>
        </p:nvSpPr>
        <p:spPr bwMode="auto">
          <a:xfrm>
            <a:off x="3695643" y="3940463"/>
            <a:ext cx="8305800" cy="1676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en-US" sz="2400" b="1" dirty="0">
                <a:solidFill>
                  <a:srgbClr val="00B050"/>
                </a:solidFill>
              </a:rPr>
              <a:t>Course Teacher: </a:t>
            </a:r>
            <a:r>
              <a:rPr lang="en-GB" altLang="en-US" sz="2400" b="1" dirty="0" err="1">
                <a:solidFill>
                  <a:srgbClr val="00B050"/>
                </a:solidFill>
              </a:rPr>
              <a:t>Prof.</a:t>
            </a:r>
            <a:r>
              <a:rPr lang="en-GB" altLang="en-US" sz="2400" b="1" dirty="0">
                <a:solidFill>
                  <a:srgbClr val="00B050"/>
                </a:solidFill>
              </a:rPr>
              <a:t> </a:t>
            </a:r>
            <a:r>
              <a:rPr lang="en-GB" altLang="en-US" sz="2400" b="1" dirty="0" err="1">
                <a:solidFill>
                  <a:srgbClr val="00B050"/>
                </a:solidFill>
              </a:rPr>
              <a:t>Dr.</a:t>
            </a:r>
            <a:r>
              <a:rPr lang="en-GB" altLang="en-US" sz="2400" b="1" dirty="0">
                <a:solidFill>
                  <a:srgbClr val="00B050"/>
                </a:solidFill>
              </a:rPr>
              <a:t> Engr. </a:t>
            </a:r>
            <a:r>
              <a:rPr lang="en-GB" altLang="en-US" sz="2400" b="1" dirty="0" err="1">
                <a:solidFill>
                  <a:srgbClr val="00B050"/>
                </a:solidFill>
              </a:rPr>
              <a:t>Muhibul</a:t>
            </a:r>
            <a:r>
              <a:rPr lang="en-GB" altLang="en-US" sz="2400" b="1" dirty="0">
                <a:solidFill>
                  <a:srgbClr val="00B050"/>
                </a:solidFill>
              </a:rPr>
              <a:t> </a:t>
            </a:r>
            <a:r>
              <a:rPr lang="en-GB" altLang="en-US" sz="2400" b="1" dirty="0" err="1">
                <a:solidFill>
                  <a:srgbClr val="00B050"/>
                </a:solidFill>
              </a:rPr>
              <a:t>Haque</a:t>
            </a:r>
            <a:r>
              <a:rPr lang="en-GB" altLang="en-US" sz="2400" b="1" dirty="0">
                <a:solidFill>
                  <a:srgbClr val="00B050"/>
                </a:solidFill>
              </a:rPr>
              <a:t> </a:t>
            </a:r>
            <a:r>
              <a:rPr lang="en-GB" altLang="en-US" sz="2400" b="1" dirty="0" err="1">
                <a:solidFill>
                  <a:srgbClr val="00B050"/>
                </a:solidFill>
              </a:rPr>
              <a:t>Bhuyan</a:t>
            </a:r>
            <a:endParaRPr lang="en-GB" altLang="en-US" sz="2400" b="1" dirty="0">
              <a:solidFill>
                <a:srgbClr val="00B050"/>
              </a:solidFill>
            </a:endParaRPr>
          </a:p>
          <a:p>
            <a:pPr algn="ctr" eaLnBrk="1" hangingPunct="1"/>
            <a:r>
              <a:rPr lang="en-GB" altLang="en-US" sz="2000" dirty="0">
                <a:solidFill>
                  <a:srgbClr val="00B050"/>
                </a:solidFill>
              </a:rPr>
              <a:t>Professor</a:t>
            </a:r>
          </a:p>
          <a:p>
            <a:pPr algn="ctr" eaLnBrk="1" hangingPunct="1"/>
            <a:r>
              <a:rPr lang="en-GB" altLang="en-US" sz="2000" dirty="0">
                <a:solidFill>
                  <a:srgbClr val="00B050"/>
                </a:solidFill>
              </a:rPr>
              <a:t>Department of Electrical and Electronic Engineering</a:t>
            </a:r>
          </a:p>
        </p:txBody>
      </p:sp>
      <p:graphicFrame>
        <p:nvGraphicFramePr>
          <p:cNvPr id="2" name="Table 1"/>
          <p:cNvGraphicFramePr>
            <a:graphicFrameLocks noGrp="1"/>
          </p:cNvGraphicFramePr>
          <p:nvPr>
            <p:extLst>
              <p:ext uri="{D42A27DB-BD31-4B8C-83A1-F6EECF244321}">
                <p14:modId xmlns:p14="http://schemas.microsoft.com/office/powerpoint/2010/main" val="2678649849"/>
              </p:ext>
            </p:extLst>
          </p:nvPr>
        </p:nvGraphicFramePr>
        <p:xfrm>
          <a:off x="490452" y="5184486"/>
          <a:ext cx="10848109" cy="2743200"/>
        </p:xfrm>
        <a:graphic>
          <a:graphicData uri="http://schemas.openxmlformats.org/drawingml/2006/table">
            <a:tbl>
              <a:tblPr firstRow="1" bandRow="1">
                <a:tableStyleId>{5C22544A-7EE6-4342-B048-85BDC9FD1C3A}</a:tableStyleId>
              </a:tblPr>
              <a:tblGrid>
                <a:gridCol w="924594">
                  <a:extLst>
                    <a:ext uri="{9D8B030D-6E8A-4147-A177-3AD203B41FA5}">
                      <a16:colId xmlns:a16="http://schemas.microsoft.com/office/drawing/2014/main" val="2913403265"/>
                    </a:ext>
                  </a:extLst>
                </a:gridCol>
                <a:gridCol w="1679798">
                  <a:extLst>
                    <a:ext uri="{9D8B030D-6E8A-4147-A177-3AD203B41FA5}">
                      <a16:colId xmlns:a16="http://schemas.microsoft.com/office/drawing/2014/main" val="241213375"/>
                    </a:ext>
                  </a:extLst>
                </a:gridCol>
                <a:gridCol w="4968815">
                  <a:extLst>
                    <a:ext uri="{9D8B030D-6E8A-4147-A177-3AD203B41FA5}">
                      <a16:colId xmlns:a16="http://schemas.microsoft.com/office/drawing/2014/main" val="1138891670"/>
                    </a:ext>
                  </a:extLst>
                </a:gridCol>
                <a:gridCol w="1637451">
                  <a:extLst>
                    <a:ext uri="{9D8B030D-6E8A-4147-A177-3AD203B41FA5}">
                      <a16:colId xmlns:a16="http://schemas.microsoft.com/office/drawing/2014/main" val="1055295908"/>
                    </a:ext>
                  </a:extLst>
                </a:gridCol>
                <a:gridCol w="1637451">
                  <a:extLst>
                    <a:ext uri="{9D8B030D-6E8A-4147-A177-3AD203B41FA5}">
                      <a16:colId xmlns:a16="http://schemas.microsoft.com/office/drawing/2014/main" val="4294604628"/>
                    </a:ext>
                  </a:extLst>
                </a:gridCol>
              </a:tblGrid>
              <a:tr h="35825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dirty="0">
                          <a:solidFill>
                            <a:schemeClr val="bg1"/>
                          </a:solidFill>
                        </a:rPr>
                        <a:t>SL #</a:t>
                      </a:r>
                      <a:endParaRPr lang="en-GB" altLang="en-US" sz="2400" b="1" i="1" baseline="30000" dirty="0">
                        <a:solidFill>
                          <a:schemeClr val="bg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dirty="0">
                          <a:solidFill>
                            <a:schemeClr val="bg1"/>
                          </a:solidFill>
                        </a:rPr>
                        <a:t>Students ID</a:t>
                      </a:r>
                      <a:endParaRPr lang="en-GB" altLang="en-US" sz="2400" b="1" i="1" baseline="30000" dirty="0">
                        <a:solidFill>
                          <a:schemeClr val="bg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dirty="0">
                          <a:solidFill>
                            <a:schemeClr val="bg1"/>
                          </a:solidFill>
                        </a:rPr>
                        <a:t>Students Name</a:t>
                      </a:r>
                      <a:endParaRPr lang="en-GB" altLang="en-US" sz="2400" b="1" i="1" baseline="30000" dirty="0">
                        <a:solidFill>
                          <a:schemeClr val="bg1"/>
                        </a:solidFill>
                      </a:endParaRPr>
                    </a:p>
                  </a:txBody>
                  <a:tcPr anchor="ctr"/>
                </a:tc>
                <a:tc>
                  <a:txBody>
                    <a:bodyPr/>
                    <a:lstStyle/>
                    <a:p>
                      <a:pPr algn="ctr"/>
                      <a:r>
                        <a:rPr lang="en-US" sz="2400" i="1" dirty="0">
                          <a:solidFill>
                            <a:schemeClr val="bg1"/>
                          </a:solidFill>
                        </a:rPr>
                        <a:t>Program</a:t>
                      </a:r>
                    </a:p>
                  </a:txBody>
                  <a:tcPr anchor="ctr"/>
                </a:tc>
                <a:tc>
                  <a:txBody>
                    <a:bodyPr/>
                    <a:lstStyle/>
                    <a:p>
                      <a:pPr algn="ctr"/>
                      <a:r>
                        <a:rPr lang="en-US" sz="2400" i="1" dirty="0">
                          <a:solidFill>
                            <a:schemeClr val="bg1"/>
                          </a:solidFill>
                        </a:rPr>
                        <a:t>Section</a:t>
                      </a:r>
                    </a:p>
                  </a:txBody>
                  <a:tcPr anchor="ctr"/>
                </a:tc>
                <a:extLst>
                  <a:ext uri="{0D108BD9-81ED-4DB2-BD59-A6C34878D82A}">
                    <a16:rowId xmlns:a16="http://schemas.microsoft.com/office/drawing/2014/main" val="4019669810"/>
                  </a:ext>
                </a:extLst>
              </a:tr>
              <a:tr h="370840">
                <a:tc>
                  <a:txBody>
                    <a:bodyPr/>
                    <a:lstStyle/>
                    <a:p>
                      <a:pPr algn="ctr"/>
                      <a:r>
                        <a:rPr lang="en-US" sz="2400" i="1" dirty="0">
                          <a:solidFill>
                            <a:schemeClr val="tx1"/>
                          </a:solidFill>
                        </a:rPr>
                        <a:t>1</a:t>
                      </a:r>
                    </a:p>
                  </a:txBody>
                  <a:tcPr anchor="ctr"/>
                </a:tc>
                <a:tc>
                  <a:txBody>
                    <a:bodyPr/>
                    <a:lstStyle/>
                    <a:p>
                      <a:pPr algn="ctr"/>
                      <a:r>
                        <a:rPr lang="en-US" sz="2160" kern="1200" dirty="0">
                          <a:solidFill>
                            <a:schemeClr val="dk1"/>
                          </a:solidFill>
                          <a:effectLst/>
                          <a:latin typeface="+mn-lt"/>
                          <a:ea typeface="+mn-ea"/>
                          <a:cs typeface="+mn-cs"/>
                        </a:rPr>
                        <a:t>23-51730-2</a:t>
                      </a:r>
                      <a:endParaRPr lang="en-US" sz="2400" i="1" dirty="0">
                        <a:solidFill>
                          <a:schemeClr val="tx1"/>
                        </a:solidFill>
                      </a:endParaRPr>
                    </a:p>
                  </a:txBody>
                  <a:tcPr anchor="ctr"/>
                </a:tc>
                <a:tc>
                  <a:txBody>
                    <a:bodyPr/>
                    <a:lstStyle/>
                    <a:p>
                      <a:pPr algn="ctr"/>
                      <a:r>
                        <a:rPr lang="en-US" sz="2160" kern="1200" dirty="0">
                          <a:solidFill>
                            <a:schemeClr val="dk1"/>
                          </a:solidFill>
                          <a:effectLst/>
                          <a:latin typeface="+mn-lt"/>
                          <a:ea typeface="+mn-ea"/>
                          <a:cs typeface="+mn-cs"/>
                        </a:rPr>
                        <a:t>Md Shahriar Haque</a:t>
                      </a:r>
                      <a:endParaRPr lang="en-US" sz="2400" i="1" dirty="0">
                        <a:solidFill>
                          <a:schemeClr val="tx1"/>
                        </a:solidFill>
                      </a:endParaRPr>
                    </a:p>
                  </a:txBody>
                  <a:tcPr anchor="ctr"/>
                </a:tc>
                <a:tc>
                  <a:txBody>
                    <a:bodyPr/>
                    <a:lstStyle/>
                    <a:p>
                      <a:pPr algn="ctr"/>
                      <a:r>
                        <a:rPr lang="en-US" sz="2400" i="1" dirty="0">
                          <a:solidFill>
                            <a:schemeClr val="tx1"/>
                          </a:solidFill>
                        </a:rPr>
                        <a:t>BSc in CSE</a:t>
                      </a:r>
                    </a:p>
                  </a:txBody>
                  <a:tcPr anchor="ctr"/>
                </a:tc>
                <a:tc>
                  <a:txBody>
                    <a:bodyPr/>
                    <a:lstStyle/>
                    <a:p>
                      <a:pPr algn="ctr"/>
                      <a:r>
                        <a:rPr lang="en-US" sz="2400" i="1" dirty="0">
                          <a:solidFill>
                            <a:schemeClr val="tx1"/>
                          </a:solidFill>
                        </a:rPr>
                        <a:t>I</a:t>
                      </a:r>
                    </a:p>
                  </a:txBody>
                  <a:tcPr anchor="ctr"/>
                </a:tc>
                <a:extLst>
                  <a:ext uri="{0D108BD9-81ED-4DB2-BD59-A6C34878D82A}">
                    <a16:rowId xmlns:a16="http://schemas.microsoft.com/office/drawing/2014/main" val="3071807588"/>
                  </a:ext>
                </a:extLst>
              </a:tr>
              <a:tr h="370840">
                <a:tc>
                  <a:txBody>
                    <a:bodyPr/>
                    <a:lstStyle/>
                    <a:p>
                      <a:pPr algn="ctr"/>
                      <a:r>
                        <a:rPr lang="en-US" sz="2400" i="1" dirty="0">
                          <a:solidFill>
                            <a:schemeClr val="tx1"/>
                          </a:solidFill>
                        </a:rPr>
                        <a:t>2</a:t>
                      </a:r>
                    </a:p>
                  </a:txBody>
                  <a:tcPr anchor="ctr"/>
                </a:tc>
                <a:tc>
                  <a:txBody>
                    <a:bodyPr/>
                    <a:lstStyle/>
                    <a:p>
                      <a:pPr algn="ctr"/>
                      <a:r>
                        <a:rPr lang="en-US" sz="2160" kern="1200" dirty="0">
                          <a:solidFill>
                            <a:schemeClr val="dk1"/>
                          </a:solidFill>
                          <a:effectLst/>
                          <a:latin typeface="+mn-lt"/>
                          <a:ea typeface="+mn-ea"/>
                          <a:cs typeface="+mn-cs"/>
                        </a:rPr>
                        <a:t>23-52807-2</a:t>
                      </a:r>
                      <a:endParaRPr lang="en-US" sz="2400" i="1" dirty="0">
                        <a:solidFill>
                          <a:schemeClr val="tx1"/>
                        </a:solidFill>
                      </a:endParaRPr>
                    </a:p>
                  </a:txBody>
                  <a:tcPr anchor="ctr"/>
                </a:tc>
                <a:tc>
                  <a:txBody>
                    <a:bodyPr/>
                    <a:lstStyle/>
                    <a:p>
                      <a:pPr algn="ctr"/>
                      <a:r>
                        <a:rPr lang="en-US" sz="2160" kern="1200" dirty="0">
                          <a:solidFill>
                            <a:schemeClr val="dk1"/>
                          </a:solidFill>
                          <a:effectLst/>
                          <a:latin typeface="+mn-lt"/>
                          <a:ea typeface="+mn-ea"/>
                          <a:cs typeface="+mn-cs"/>
                        </a:rPr>
                        <a:t>Sadia Tasnim</a:t>
                      </a:r>
                      <a:endParaRPr lang="en-US" sz="2400" i="1" dirty="0">
                        <a:solidFill>
                          <a:schemeClr val="tx1"/>
                        </a:solidFill>
                      </a:endParaRPr>
                    </a:p>
                  </a:txBody>
                  <a:tcPr anchor="ctr"/>
                </a:tc>
                <a:tc>
                  <a:txBody>
                    <a:bodyPr/>
                    <a:lstStyle/>
                    <a:p>
                      <a:pPr algn="ctr"/>
                      <a:r>
                        <a:rPr lang="en-US" sz="2400" i="1" dirty="0">
                          <a:solidFill>
                            <a:schemeClr val="tx1"/>
                          </a:solidFill>
                        </a:rPr>
                        <a:t>BSc in CSE</a:t>
                      </a:r>
                    </a:p>
                  </a:txBody>
                  <a:tcPr anchor="ctr"/>
                </a:tc>
                <a:tc>
                  <a:txBody>
                    <a:bodyPr/>
                    <a:lstStyle/>
                    <a:p>
                      <a:pPr algn="ctr"/>
                      <a:r>
                        <a:rPr lang="en-US" sz="2400" i="1" dirty="0">
                          <a:solidFill>
                            <a:schemeClr val="tx1"/>
                          </a:solidFill>
                        </a:rPr>
                        <a:t>I</a:t>
                      </a:r>
                    </a:p>
                  </a:txBody>
                  <a:tcPr anchor="ctr"/>
                </a:tc>
                <a:extLst>
                  <a:ext uri="{0D108BD9-81ED-4DB2-BD59-A6C34878D82A}">
                    <a16:rowId xmlns:a16="http://schemas.microsoft.com/office/drawing/2014/main" val="76370253"/>
                  </a:ext>
                </a:extLst>
              </a:tr>
              <a:tr h="370840">
                <a:tc>
                  <a:txBody>
                    <a:bodyPr/>
                    <a:lstStyle/>
                    <a:p>
                      <a:pPr algn="ctr"/>
                      <a:r>
                        <a:rPr lang="en-US" sz="2400" i="1" dirty="0">
                          <a:solidFill>
                            <a:schemeClr val="tx1"/>
                          </a:solidFill>
                        </a:rPr>
                        <a:t>3</a:t>
                      </a:r>
                    </a:p>
                  </a:txBody>
                  <a:tcPr anchor="ctr"/>
                </a:tc>
                <a:tc>
                  <a:txBody>
                    <a:bodyPr/>
                    <a:lstStyle/>
                    <a:p>
                      <a:pPr algn="ctr"/>
                      <a:r>
                        <a:rPr lang="en-US" sz="2160" kern="1200" dirty="0">
                          <a:solidFill>
                            <a:schemeClr val="dk1"/>
                          </a:solidFill>
                          <a:effectLst/>
                          <a:latin typeface="+mn-lt"/>
                          <a:ea typeface="+mn-ea"/>
                          <a:cs typeface="+mn-cs"/>
                        </a:rPr>
                        <a:t>22-48321-3</a:t>
                      </a:r>
                      <a:endParaRPr lang="en-US" sz="2400" i="1" dirty="0">
                        <a:solidFill>
                          <a:schemeClr val="tx1"/>
                        </a:solidFill>
                      </a:endParaRPr>
                    </a:p>
                  </a:txBody>
                  <a:tcPr anchor="ctr"/>
                </a:tc>
                <a:tc>
                  <a:txBody>
                    <a:bodyPr/>
                    <a:lstStyle/>
                    <a:p>
                      <a:pPr algn="ctr"/>
                      <a:r>
                        <a:rPr lang="en-US" sz="2160" kern="1200" dirty="0">
                          <a:solidFill>
                            <a:schemeClr val="dk1"/>
                          </a:solidFill>
                          <a:effectLst/>
                          <a:latin typeface="+mn-lt"/>
                          <a:ea typeface="+mn-ea"/>
                          <a:cs typeface="+mn-cs"/>
                        </a:rPr>
                        <a:t>Sharan Dip Sarker</a:t>
                      </a:r>
                      <a:endParaRPr lang="en-US" sz="2400" i="1" dirty="0">
                        <a:solidFill>
                          <a:schemeClr val="tx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BSc in CSE</a:t>
                      </a:r>
                    </a:p>
                  </a:txBody>
                  <a:tcPr anchor="ctr"/>
                </a:tc>
                <a:tc>
                  <a:txBody>
                    <a:bodyPr/>
                    <a:lstStyle/>
                    <a:p>
                      <a:pPr algn="ctr"/>
                      <a:r>
                        <a:rPr lang="en-US" sz="2400" i="1" dirty="0">
                          <a:solidFill>
                            <a:schemeClr val="tx1"/>
                          </a:solidFill>
                        </a:rPr>
                        <a:t>I</a:t>
                      </a:r>
                    </a:p>
                  </a:txBody>
                  <a:tcPr anchor="ctr"/>
                </a:tc>
                <a:extLst>
                  <a:ext uri="{0D108BD9-81ED-4DB2-BD59-A6C34878D82A}">
                    <a16:rowId xmlns:a16="http://schemas.microsoft.com/office/drawing/2014/main" val="1221224331"/>
                  </a:ext>
                </a:extLst>
              </a:tr>
              <a:tr h="370840">
                <a:tc>
                  <a:txBody>
                    <a:bodyPr/>
                    <a:lstStyle/>
                    <a:p>
                      <a:pPr algn="ctr"/>
                      <a:r>
                        <a:rPr lang="en-US" sz="2400" i="1" dirty="0">
                          <a:solidFill>
                            <a:schemeClr val="tx1"/>
                          </a:solidFill>
                        </a:rPr>
                        <a:t>4</a:t>
                      </a:r>
                    </a:p>
                  </a:txBody>
                  <a:tcPr anchor="ctr"/>
                </a:tc>
                <a:tc>
                  <a:txBody>
                    <a:bodyPr/>
                    <a:lstStyle/>
                    <a:p>
                      <a:pPr algn="ctr"/>
                      <a:r>
                        <a:rPr lang="en-US" sz="2160" kern="1200" dirty="0">
                          <a:solidFill>
                            <a:schemeClr val="dk1"/>
                          </a:solidFill>
                          <a:effectLst/>
                          <a:latin typeface="+mn-lt"/>
                          <a:ea typeface="+mn-ea"/>
                          <a:cs typeface="+mn-cs"/>
                        </a:rPr>
                        <a:t>22-48553-3</a:t>
                      </a:r>
                      <a:endParaRPr lang="en-US" sz="2400" i="1" dirty="0">
                        <a:solidFill>
                          <a:schemeClr val="tx1"/>
                        </a:solidFill>
                      </a:endParaRPr>
                    </a:p>
                  </a:txBody>
                  <a:tcPr anchor="ctr"/>
                </a:tc>
                <a:tc>
                  <a:txBody>
                    <a:bodyPr/>
                    <a:lstStyle/>
                    <a:p>
                      <a:pPr algn="ctr"/>
                      <a:r>
                        <a:rPr lang="en-US" sz="2160" kern="1200" dirty="0">
                          <a:solidFill>
                            <a:schemeClr val="dk1"/>
                          </a:solidFill>
                          <a:effectLst/>
                          <a:latin typeface="+mn-lt"/>
                          <a:ea typeface="+mn-ea"/>
                          <a:cs typeface="+mn-cs"/>
                        </a:rPr>
                        <a:t>Subita Binta Hasib Anonna</a:t>
                      </a:r>
                      <a:endParaRPr lang="en-US" sz="2400" i="1" dirty="0">
                        <a:solidFill>
                          <a:schemeClr val="tx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BSc in EEE</a:t>
                      </a:r>
                    </a:p>
                  </a:txBody>
                  <a:tcPr anchor="ctr"/>
                </a:tc>
                <a:tc>
                  <a:txBody>
                    <a:bodyPr/>
                    <a:lstStyle/>
                    <a:p>
                      <a:pPr algn="ctr"/>
                      <a:r>
                        <a:rPr lang="en-US" sz="2400" i="1" dirty="0">
                          <a:solidFill>
                            <a:schemeClr val="tx1"/>
                          </a:solidFill>
                        </a:rPr>
                        <a:t>I</a:t>
                      </a:r>
                    </a:p>
                  </a:txBody>
                  <a:tcPr anchor="ctr"/>
                </a:tc>
                <a:extLst>
                  <a:ext uri="{0D108BD9-81ED-4DB2-BD59-A6C34878D82A}">
                    <a16:rowId xmlns:a16="http://schemas.microsoft.com/office/drawing/2014/main" val="3652590490"/>
                  </a:ext>
                </a:extLst>
              </a:tr>
              <a:tr h="370840">
                <a:tc>
                  <a:txBody>
                    <a:bodyPr/>
                    <a:lstStyle/>
                    <a:p>
                      <a:pPr algn="ctr"/>
                      <a:r>
                        <a:rPr lang="en-US" sz="2400" i="1" dirty="0">
                          <a:solidFill>
                            <a:schemeClr val="tx1"/>
                          </a:solidFill>
                        </a:rPr>
                        <a:t>5</a:t>
                      </a:r>
                    </a:p>
                  </a:txBody>
                  <a:tcPr anchor="ctr"/>
                </a:tc>
                <a:tc>
                  <a:txBody>
                    <a:bodyPr/>
                    <a:lstStyle/>
                    <a:p>
                      <a:pPr algn="ctr"/>
                      <a:r>
                        <a:rPr lang="en-US" sz="2160" kern="1200" dirty="0">
                          <a:solidFill>
                            <a:schemeClr val="dk1"/>
                          </a:solidFill>
                          <a:effectLst/>
                          <a:latin typeface="+mn-lt"/>
                          <a:ea typeface="+mn-ea"/>
                          <a:cs typeface="+mn-cs"/>
                        </a:rPr>
                        <a:t>22-48744-3</a:t>
                      </a:r>
                      <a:endParaRPr lang="en-US" sz="2400" i="1" dirty="0">
                        <a:solidFill>
                          <a:schemeClr val="tx1"/>
                        </a:solidFill>
                      </a:endParaRPr>
                    </a:p>
                  </a:txBody>
                  <a:tcPr anchor="ctr"/>
                </a:tc>
                <a:tc>
                  <a:txBody>
                    <a:bodyPr/>
                    <a:lstStyle/>
                    <a:p>
                      <a:pPr algn="ctr"/>
                      <a:r>
                        <a:rPr lang="en-US" sz="2160" kern="1200" dirty="0">
                          <a:solidFill>
                            <a:schemeClr val="dk1"/>
                          </a:solidFill>
                          <a:effectLst/>
                          <a:latin typeface="+mn-lt"/>
                          <a:ea typeface="+mn-ea"/>
                          <a:cs typeface="+mn-cs"/>
                        </a:rPr>
                        <a:t>Rakib Hossain</a:t>
                      </a:r>
                      <a:endParaRPr lang="en-US" sz="2400" i="1" dirty="0">
                        <a:solidFill>
                          <a:schemeClr val="tx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BSc in EEE</a:t>
                      </a:r>
                    </a:p>
                  </a:txBody>
                  <a:tcPr anchor="ctr"/>
                </a:tc>
                <a:tc>
                  <a:txBody>
                    <a:bodyPr/>
                    <a:lstStyle/>
                    <a:p>
                      <a:pPr algn="ctr"/>
                      <a:r>
                        <a:rPr lang="en-US" sz="2400" i="1" dirty="0">
                          <a:solidFill>
                            <a:schemeClr val="tx1"/>
                          </a:solidFill>
                        </a:rPr>
                        <a:t>I</a:t>
                      </a:r>
                    </a:p>
                  </a:txBody>
                  <a:tcPr anchor="ctr"/>
                </a:tc>
                <a:extLst>
                  <a:ext uri="{0D108BD9-81ED-4DB2-BD59-A6C34878D82A}">
                    <a16:rowId xmlns:a16="http://schemas.microsoft.com/office/drawing/2014/main" val="9015709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17296077"/>
              </p:ext>
            </p:extLst>
          </p:nvPr>
        </p:nvGraphicFramePr>
        <p:xfrm>
          <a:off x="1303869" y="1105193"/>
          <a:ext cx="14715065" cy="451803"/>
        </p:xfrm>
        <a:graphic>
          <a:graphicData uri="http://schemas.openxmlformats.org/drawingml/2006/table">
            <a:tbl>
              <a:tblPr firstRow="1" firstCol="1" bandRow="1">
                <a:tableStyleId>{5C22544A-7EE6-4342-B048-85BDC9FD1C3A}</a:tableStyleId>
              </a:tblPr>
              <a:tblGrid>
                <a:gridCol w="2607320">
                  <a:extLst>
                    <a:ext uri="{9D8B030D-6E8A-4147-A177-3AD203B41FA5}">
                      <a16:colId xmlns:a16="http://schemas.microsoft.com/office/drawing/2014/main" val="3779552987"/>
                    </a:ext>
                  </a:extLst>
                </a:gridCol>
                <a:gridCol w="2607320">
                  <a:extLst>
                    <a:ext uri="{9D8B030D-6E8A-4147-A177-3AD203B41FA5}">
                      <a16:colId xmlns:a16="http://schemas.microsoft.com/office/drawing/2014/main" val="2030903817"/>
                    </a:ext>
                  </a:extLst>
                </a:gridCol>
                <a:gridCol w="2607320">
                  <a:extLst>
                    <a:ext uri="{9D8B030D-6E8A-4147-A177-3AD203B41FA5}">
                      <a16:colId xmlns:a16="http://schemas.microsoft.com/office/drawing/2014/main" val="1872060130"/>
                    </a:ext>
                  </a:extLst>
                </a:gridCol>
                <a:gridCol w="6893105">
                  <a:extLst>
                    <a:ext uri="{9D8B030D-6E8A-4147-A177-3AD203B41FA5}">
                      <a16:colId xmlns:a16="http://schemas.microsoft.com/office/drawing/2014/main" val="3948658697"/>
                    </a:ext>
                  </a:extLst>
                </a:gridCol>
              </a:tblGrid>
              <a:tr h="182880">
                <a:tc>
                  <a:txBody>
                    <a:bodyPr/>
                    <a:lstStyle/>
                    <a:p>
                      <a:pPr marL="0" marR="0" algn="just">
                        <a:lnSpc>
                          <a:spcPct val="107000"/>
                        </a:lnSpc>
                        <a:spcBef>
                          <a:spcPts val="0"/>
                        </a:spcBef>
                        <a:spcAft>
                          <a:spcPts val="0"/>
                        </a:spcAft>
                      </a:pPr>
                      <a:r>
                        <a:rPr lang="en-US" sz="2800" dirty="0">
                          <a:solidFill>
                            <a:srgbClr val="FFA3FF"/>
                          </a:solidFill>
                          <a:effectLst/>
                        </a:rPr>
                        <a:t>Course Code:</a:t>
                      </a:r>
                      <a:endParaRPr lang="en-US" sz="2400" dirty="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dirty="0">
                          <a:solidFill>
                            <a:srgbClr val="FFA3FF"/>
                          </a:solidFill>
                          <a:effectLst/>
                        </a:rPr>
                        <a:t>EEE 4103</a:t>
                      </a:r>
                      <a:endParaRPr lang="en-US" sz="2400" dirty="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dirty="0">
                          <a:solidFill>
                            <a:srgbClr val="FFA3FF"/>
                          </a:solidFill>
                          <a:effectLst/>
                        </a:rPr>
                        <a:t>Course Name:</a:t>
                      </a:r>
                      <a:endParaRPr lang="en-US" sz="2400" dirty="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dirty="0">
                          <a:solidFill>
                            <a:srgbClr val="FFA3FF"/>
                          </a:solidFill>
                          <a:effectLst/>
                        </a:rPr>
                        <a:t>Microprocessor and Embedded Systems</a:t>
                      </a:r>
                      <a:endParaRPr lang="en-US" sz="2400" dirty="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extLst>
                  <a:ext uri="{0D108BD9-81ED-4DB2-BD59-A6C34878D82A}">
                    <a16:rowId xmlns:a16="http://schemas.microsoft.com/office/drawing/2014/main" val="229074159"/>
                  </a:ext>
                </a:extLst>
              </a:tr>
            </a:tbl>
          </a:graphicData>
        </a:graphic>
      </p:graphicFrame>
    </p:spTree>
    <p:extLst>
      <p:ext uri="{BB962C8B-B14F-4D97-AF65-F5344CB8AC3E}">
        <p14:creationId xmlns:p14="http://schemas.microsoft.com/office/powerpoint/2010/main" val="2201969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A6E26E-CE84-1CD0-B9CE-1EF1EC95044F}"/>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3" name="Oval 3" descr="Parchment">
            <a:extLst>
              <a:ext uri="{FF2B5EF4-FFF2-40B4-BE49-F238E27FC236}">
                <a16:creationId xmlns:a16="http://schemas.microsoft.com/office/drawing/2014/main" id="{A448393E-BA09-87D1-6319-58FD3DA0EB89}"/>
              </a:ext>
            </a:extLst>
          </p:cNvPr>
          <p:cNvSpPr>
            <a:spLocks noChangeArrowheads="1"/>
          </p:cNvSpPr>
          <p:nvPr/>
        </p:nvSpPr>
        <p:spPr bwMode="auto">
          <a:xfrm>
            <a:off x="1762298" y="529590"/>
            <a:ext cx="1195370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dirty="0">
                <a:solidFill>
                  <a:srgbClr val="0070C0"/>
                </a:solidFill>
                <a:latin typeface="Comic Sans MS" panose="030F0702030302020204" pitchFamily="66" charset="0"/>
              </a:rPr>
              <a:t>Research/Working Method</a:t>
            </a:r>
          </a:p>
        </p:txBody>
      </p:sp>
      <p:pic>
        <p:nvPicPr>
          <p:cNvPr id="6" name="Picture 5">
            <a:extLst>
              <a:ext uri="{FF2B5EF4-FFF2-40B4-BE49-F238E27FC236}">
                <a16:creationId xmlns:a16="http://schemas.microsoft.com/office/drawing/2014/main" id="{B3B803C3-D357-354E-646F-2CC10F368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85" y="1858987"/>
            <a:ext cx="6503110" cy="5109586"/>
          </a:xfrm>
          <a:prstGeom prst="rect">
            <a:avLst/>
          </a:prstGeom>
        </p:spPr>
      </p:pic>
      <p:sp>
        <p:nvSpPr>
          <p:cNvPr id="7" name="TextBox 6">
            <a:extLst>
              <a:ext uri="{FF2B5EF4-FFF2-40B4-BE49-F238E27FC236}">
                <a16:creationId xmlns:a16="http://schemas.microsoft.com/office/drawing/2014/main" id="{ADA72163-BBCC-956F-77B5-B3D4210FA7FE}"/>
              </a:ext>
            </a:extLst>
          </p:cNvPr>
          <p:cNvSpPr txBox="1"/>
          <p:nvPr/>
        </p:nvSpPr>
        <p:spPr>
          <a:xfrm>
            <a:off x="8405446" y="2391508"/>
            <a:ext cx="6049108" cy="3108543"/>
          </a:xfrm>
          <a:prstGeom prst="rect">
            <a:avLst/>
          </a:prstGeom>
          <a:noFill/>
        </p:spPr>
        <p:txBody>
          <a:bodyPr wrap="square" rtlCol="0">
            <a:spAutoFit/>
          </a:bodyPr>
          <a:lstStyle/>
          <a:p>
            <a:pPr algn="just"/>
            <a:r>
              <a:rPr lang="en-US" sz="2800" dirty="0"/>
              <a:t>Arduino Nano processes input signals from sensors, executes programmed instructions, and controls output devices like motors or displays.</a:t>
            </a:r>
          </a:p>
          <a:p>
            <a:pPr algn="just"/>
            <a:r>
              <a:rPr lang="en-US" sz="2800" dirty="0"/>
              <a:t> It is small, low-cost, easy to program, and suitable for compact embedded projects.</a:t>
            </a:r>
          </a:p>
        </p:txBody>
      </p:sp>
    </p:spTree>
    <p:extLst>
      <p:ext uri="{BB962C8B-B14F-4D97-AF65-F5344CB8AC3E}">
        <p14:creationId xmlns:p14="http://schemas.microsoft.com/office/powerpoint/2010/main" val="4278026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DDF9D44-4A35-0889-CEEB-E939C64DF7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1887" y="2028825"/>
            <a:ext cx="8243415" cy="4630481"/>
          </a:xfrm>
        </p:spPr>
      </p:pic>
      <p:sp>
        <p:nvSpPr>
          <p:cNvPr id="4" name="Date Placeholder 3">
            <a:extLst>
              <a:ext uri="{FF2B5EF4-FFF2-40B4-BE49-F238E27FC236}">
                <a16:creationId xmlns:a16="http://schemas.microsoft.com/office/drawing/2014/main" id="{6EE98EBB-8D65-747C-3B67-C2453347973E}"/>
              </a:ext>
            </a:extLst>
          </p:cNvPr>
          <p:cNvSpPr>
            <a:spLocks noGrp="1"/>
          </p:cNvSpPr>
          <p:nvPr>
            <p:ph type="dt" sz="half" idx="10"/>
          </p:nvPr>
        </p:nvSpPr>
        <p:spPr/>
        <p:txBody>
          <a:bodyPr/>
          <a:lstStyle/>
          <a:p>
            <a:fld id="{CBE03706-832F-4E99-98D6-95C6393A057E}" type="datetime3">
              <a:rPr lang="en-US" smtClean="0"/>
              <a:t>9 December 2025</a:t>
            </a:fld>
            <a:endParaRPr lang="en-US"/>
          </a:p>
        </p:txBody>
      </p:sp>
      <p:sp>
        <p:nvSpPr>
          <p:cNvPr id="5" name="Slide Number Placeholder 4">
            <a:extLst>
              <a:ext uri="{FF2B5EF4-FFF2-40B4-BE49-F238E27FC236}">
                <a16:creationId xmlns:a16="http://schemas.microsoft.com/office/drawing/2014/main" id="{3393965C-2FC2-B2EC-A599-89AE30D54DDF}"/>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6" name="Oval 3" descr="Parchment">
            <a:extLst>
              <a:ext uri="{FF2B5EF4-FFF2-40B4-BE49-F238E27FC236}">
                <a16:creationId xmlns:a16="http://schemas.microsoft.com/office/drawing/2014/main" id="{07009EE9-F632-24F2-B1F9-F9672738B826}"/>
              </a:ext>
            </a:extLst>
          </p:cNvPr>
          <p:cNvSpPr>
            <a:spLocks noGrp="1" noChangeArrowheads="1"/>
          </p:cNvSpPr>
          <p:nvPr>
            <p:ph type="title"/>
          </p:nvPr>
        </p:nvSpPr>
        <p:spPr bwMode="auto">
          <a:xfrm>
            <a:off x="1131888" y="438150"/>
            <a:ext cx="14195425" cy="1590675"/>
          </a:xfrm>
          <a:prstGeom prst="ellipse">
            <a:avLst/>
          </a:prstGeom>
          <a:blipFill dpi="0" rotWithShape="1">
            <a:blip r:embed="rId3"/>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dirty="0">
                <a:solidFill>
                  <a:srgbClr val="0070C0"/>
                </a:solidFill>
                <a:latin typeface="Comic Sans MS" panose="030F0702030302020204" pitchFamily="66" charset="0"/>
              </a:rPr>
              <a:t>Research/Working Method</a:t>
            </a:r>
          </a:p>
        </p:txBody>
      </p:sp>
      <p:sp>
        <p:nvSpPr>
          <p:cNvPr id="8" name="TextBox 7">
            <a:extLst>
              <a:ext uri="{FF2B5EF4-FFF2-40B4-BE49-F238E27FC236}">
                <a16:creationId xmlns:a16="http://schemas.microsoft.com/office/drawing/2014/main" id="{49A98916-234F-1100-F56A-17D0007990AB}"/>
              </a:ext>
            </a:extLst>
          </p:cNvPr>
          <p:cNvSpPr txBox="1"/>
          <p:nvPr/>
        </p:nvSpPr>
        <p:spPr>
          <a:xfrm>
            <a:off x="2907323" y="6920138"/>
            <a:ext cx="7611762" cy="369332"/>
          </a:xfrm>
          <a:prstGeom prst="rect">
            <a:avLst/>
          </a:prstGeom>
          <a:noFill/>
        </p:spPr>
        <p:txBody>
          <a:bodyPr wrap="square" rtlCol="0">
            <a:spAutoFit/>
          </a:bodyPr>
          <a:lstStyle/>
          <a:p>
            <a:r>
              <a:rPr lang="en-US" dirty="0"/>
              <a:t>Figure 2:Simulation of the Circuit</a:t>
            </a:r>
          </a:p>
        </p:txBody>
      </p:sp>
      <p:sp>
        <p:nvSpPr>
          <p:cNvPr id="2" name="TextBox 1">
            <a:extLst>
              <a:ext uri="{FF2B5EF4-FFF2-40B4-BE49-F238E27FC236}">
                <a16:creationId xmlns:a16="http://schemas.microsoft.com/office/drawing/2014/main" id="{C0B42EFC-25FF-668F-795F-4A129A5D2048}"/>
              </a:ext>
            </a:extLst>
          </p:cNvPr>
          <p:cNvSpPr txBox="1"/>
          <p:nvPr/>
        </p:nvSpPr>
        <p:spPr>
          <a:xfrm>
            <a:off x="9859108" y="2286000"/>
            <a:ext cx="6342184" cy="4401205"/>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t>Circuit designed in simulation software</a:t>
            </a:r>
          </a:p>
          <a:p>
            <a:pPr marL="457200" indent="-457200" algn="just">
              <a:buFont typeface="Arial" panose="020B0604020202020204" pitchFamily="34" charset="0"/>
              <a:buChar char="•"/>
            </a:pPr>
            <a:r>
              <a:rPr lang="en-US" sz="2800" dirty="0"/>
              <a:t> Components connected virtually (Arduino, sensors, modules)</a:t>
            </a:r>
          </a:p>
          <a:p>
            <a:pPr marL="457200" indent="-457200" algn="just">
              <a:buFont typeface="Arial" panose="020B0604020202020204" pitchFamily="34" charset="0"/>
              <a:buChar char="•"/>
            </a:pPr>
            <a:r>
              <a:rPr lang="en-US" sz="2800" dirty="0"/>
              <a:t>Code uploaded to simulated Arduino </a:t>
            </a:r>
          </a:p>
          <a:p>
            <a:pPr marL="457200" indent="-457200" algn="just">
              <a:buFont typeface="Arial" panose="020B0604020202020204" pitchFamily="34" charset="0"/>
              <a:buChar char="•"/>
            </a:pPr>
            <a:r>
              <a:rPr lang="en-US" sz="2800" dirty="0"/>
              <a:t>Flame input simulated as HIGH/LOW signal</a:t>
            </a:r>
          </a:p>
          <a:p>
            <a:pPr marL="457200" indent="-457200" algn="just">
              <a:buFont typeface="Arial" panose="020B0604020202020204" pitchFamily="34" charset="0"/>
              <a:buChar char="•"/>
            </a:pPr>
            <a:r>
              <a:rPr lang="en-US" sz="2800" dirty="0"/>
              <a:t>LED response observed in simulation </a:t>
            </a:r>
          </a:p>
          <a:p>
            <a:pPr marL="457200" indent="-457200" algn="just">
              <a:buFont typeface="Arial" panose="020B0604020202020204" pitchFamily="34" charset="0"/>
              <a:buChar char="•"/>
            </a:pPr>
            <a:r>
              <a:rPr lang="en-US" sz="2800" dirty="0"/>
              <a:t>Servo rotation tested in software </a:t>
            </a:r>
          </a:p>
          <a:p>
            <a:pPr marL="457200" indent="-457200" algn="just">
              <a:buFont typeface="Arial" panose="020B0604020202020204" pitchFamily="34" charset="0"/>
              <a:buChar char="•"/>
            </a:pPr>
            <a:r>
              <a:rPr lang="en-US" sz="2800" dirty="0"/>
              <a:t>Bluetooth and keypad logic verified through serial monitor</a:t>
            </a:r>
          </a:p>
        </p:txBody>
      </p:sp>
    </p:spTree>
    <p:extLst>
      <p:ext uri="{BB962C8B-B14F-4D97-AF65-F5344CB8AC3E}">
        <p14:creationId xmlns:p14="http://schemas.microsoft.com/office/powerpoint/2010/main" val="501517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332509" y="2015783"/>
            <a:ext cx="15810807" cy="549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864" rIns="54864"/>
          <a:lstStyle>
            <a:lvl1pPr marL="182563" indent="-1825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720"/>
              </a:spcBef>
              <a:buFontTx/>
              <a:buChar char="•"/>
            </a:pPr>
            <a:endParaRPr lang="en-US" altLang="en-US" sz="3600" dirty="0">
              <a:solidFill>
                <a:srgbClr val="FF0000"/>
              </a:solidFill>
            </a:endParaRPr>
          </a:p>
        </p:txBody>
      </p:sp>
      <p:sp>
        <p:nvSpPr>
          <p:cNvPr id="19459" name="Oval 3" descr="Parchment"/>
          <p:cNvSpPr>
            <a:spLocks noChangeArrowheads="1"/>
          </p:cNvSpPr>
          <p:nvPr/>
        </p:nvSpPr>
        <p:spPr bwMode="auto">
          <a:xfrm>
            <a:off x="1130531" y="529590"/>
            <a:ext cx="14214764"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Description</a:t>
            </a:r>
            <a:r>
              <a:rPr lang="en-US" altLang="en-US" sz="4400" b="1" dirty="0">
                <a:solidFill>
                  <a:srgbClr val="0070C0"/>
                </a:solidFill>
                <a:latin typeface="Comic Sans MS" panose="030F0702030302020204" pitchFamily="66" charset="0"/>
              </a:rPr>
              <a:t>/Methodology</a:t>
            </a:r>
            <a:r>
              <a:rPr lang="en-US" altLang="en-US" sz="4320" b="1" dirty="0">
                <a:solidFill>
                  <a:srgbClr val="0070C0"/>
                </a:solidFill>
                <a:latin typeface="Comic Sans MS" panose="030F0702030302020204" pitchFamily="66" charset="0"/>
              </a:rPr>
              <a:t> of the Work</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12</a:t>
            </a:fld>
            <a:endParaRPr lang="en-US" dirty="0"/>
          </a:p>
        </p:txBody>
      </p:sp>
      <p:pic>
        <p:nvPicPr>
          <p:cNvPr id="4" name="Picture 3">
            <a:extLst>
              <a:ext uri="{FF2B5EF4-FFF2-40B4-BE49-F238E27FC236}">
                <a16:creationId xmlns:a16="http://schemas.microsoft.com/office/drawing/2014/main" id="{94104697-C990-D329-B1FF-77107EFF5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07" y="2083766"/>
            <a:ext cx="7983416" cy="5334607"/>
          </a:xfrm>
          <a:prstGeom prst="rect">
            <a:avLst/>
          </a:prstGeom>
        </p:spPr>
      </p:pic>
      <p:sp>
        <p:nvSpPr>
          <p:cNvPr id="5" name="TextBox 4">
            <a:extLst>
              <a:ext uri="{FF2B5EF4-FFF2-40B4-BE49-F238E27FC236}">
                <a16:creationId xmlns:a16="http://schemas.microsoft.com/office/drawing/2014/main" id="{1B3ECB14-FCD9-88CE-CFA5-2F4F98E84B52}"/>
              </a:ext>
            </a:extLst>
          </p:cNvPr>
          <p:cNvSpPr txBox="1"/>
          <p:nvPr/>
        </p:nvSpPr>
        <p:spPr>
          <a:xfrm>
            <a:off x="9964615" y="2356338"/>
            <a:ext cx="5802923"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t>Flame detected by sensor</a:t>
            </a:r>
          </a:p>
          <a:p>
            <a:pPr marL="457200" indent="-457200">
              <a:buFont typeface="Arial" panose="020B0604020202020204" pitchFamily="34" charset="0"/>
              <a:buChar char="•"/>
            </a:pPr>
            <a:r>
              <a:rPr lang="en-US" sz="3200" dirty="0"/>
              <a:t>Signal processed by Arduino Nano LED blinks as alert </a:t>
            </a:r>
          </a:p>
          <a:p>
            <a:pPr marL="457200" indent="-457200">
              <a:buFont typeface="Arial" panose="020B0604020202020204" pitchFamily="34" charset="0"/>
              <a:buChar char="•"/>
            </a:pPr>
            <a:r>
              <a:rPr lang="en-US" sz="3200" dirty="0"/>
              <a:t>Servo motor activates as pump</a:t>
            </a:r>
          </a:p>
          <a:p>
            <a:pPr marL="457200" indent="-457200">
              <a:buFont typeface="Arial" panose="020B0604020202020204" pitchFamily="34" charset="0"/>
              <a:buChar char="•"/>
            </a:pPr>
            <a:r>
              <a:rPr lang="en-US" sz="3200" dirty="0"/>
              <a:t>Bluetooth enables phone control</a:t>
            </a:r>
          </a:p>
          <a:p>
            <a:pPr marL="457200" indent="-457200">
              <a:buFont typeface="Arial" panose="020B0604020202020204" pitchFamily="34" charset="0"/>
              <a:buChar char="•"/>
            </a:pPr>
            <a:r>
              <a:rPr lang="en-US" sz="3200" dirty="0"/>
              <a:t>Keypad sends/receives commands</a:t>
            </a:r>
          </a:p>
          <a:p>
            <a:pPr marL="457200" indent="-457200">
              <a:buFont typeface="Arial" panose="020B0604020202020204" pitchFamily="34" charset="0"/>
              <a:buChar char="•"/>
            </a:pPr>
            <a:r>
              <a:rPr lang="en-US" sz="3200" dirty="0"/>
              <a:t>OLED displays system status</a:t>
            </a:r>
          </a:p>
        </p:txBody>
      </p:sp>
    </p:spTree>
    <p:extLst>
      <p:ext uri="{BB962C8B-B14F-4D97-AF65-F5344CB8AC3E}">
        <p14:creationId xmlns:p14="http://schemas.microsoft.com/office/powerpoint/2010/main" val="70131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3" descr="Parchment"/>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Equations/Mathematical Model</a:t>
            </a:r>
          </a:p>
        </p:txBody>
      </p:sp>
      <p:sp>
        <p:nvSpPr>
          <p:cNvPr id="21507" name="Rectangle 1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mc:AlternateContent xmlns:mc="http://schemas.openxmlformats.org/markup-compatibility/2006" xmlns:a14="http://schemas.microsoft.com/office/drawing/2010/main">
        <mc:Choice Requires="a14">
          <p:sp>
            <p:nvSpPr>
              <p:cNvPr id="21511" name="Text Box 17"/>
              <p:cNvSpPr txBox="1">
                <a:spLocks noChangeArrowheads="1"/>
              </p:cNvSpPr>
              <p:nvPr/>
            </p:nvSpPr>
            <p:spPr bwMode="auto">
              <a:xfrm>
                <a:off x="232756" y="1827935"/>
                <a:ext cx="15860683" cy="62610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b="1" dirty="0">
                    <a:solidFill>
                      <a:srgbClr val="FF0000"/>
                    </a:solidFill>
                  </a:rPr>
                  <a:t>1. Flame Sensor ADC Value</a:t>
                </a:r>
              </a:p>
              <a:p>
                <a:r>
                  <a:rPr lang="en-US" sz="2400" dirty="0"/>
                  <a:t>The flame sensor outputs an analog voltage </a:t>
                </a:r>
                <a14:m>
                  <m:oMath xmlns:m="http://schemas.openxmlformats.org/officeDocument/2006/math">
                    <m:sSub>
                      <m:sSubPr>
                        <m:ctrlPr>
                          <a:rPr lang="ar-AE" sz="2400" i="1">
                            <a:latin typeface="Cambria Math" panose="02040503050406030204" pitchFamily="18" charset="0"/>
                          </a:rPr>
                        </m:ctrlPr>
                      </m:sSubPr>
                      <m:e>
                        <m:r>
                          <a:rPr lang="ar-AE" sz="2400" i="1">
                            <a:latin typeface="Cambria Math" panose="02040503050406030204" pitchFamily="18" charset="0"/>
                          </a:rPr>
                          <m:t>𝑉</m:t>
                        </m:r>
                      </m:e>
                      <m:sub>
                        <m:r>
                          <a:rPr lang="ar-AE" sz="2400" i="1">
                            <a:latin typeface="Cambria Math" panose="02040503050406030204" pitchFamily="18" charset="0"/>
                          </a:rPr>
                          <m:t>𝑠𝑒𝑛𝑠𝑜𝑟</m:t>
                        </m:r>
                      </m:sub>
                    </m:sSub>
                  </m:oMath>
                </a14:m>
                <a:r>
                  <a:rPr lang="ar-AE" sz="2400" dirty="0"/>
                  <a:t>, </a:t>
                </a:r>
                <a:r>
                  <a:rPr lang="en-US" sz="2400" dirty="0"/>
                  <a:t>which the Arduino converts to a digital ADC value:</a:t>
                </a:r>
              </a:p>
              <a:p>
                <a:r>
                  <a:rPr lang="en-US" sz="2800" dirty="0">
                    <a:solidFill>
                      <a:srgbClr val="FF0000"/>
                    </a:solidFill>
                  </a:rPr>
                  <a:t>                                                   ADC Value=</a:t>
                </a:r>
                <a14:m>
                  <m:oMath xmlns:m="http://schemas.openxmlformats.org/officeDocument/2006/math">
                    <m:f>
                      <m:fPr>
                        <m:ctrlPr>
                          <a:rPr lang="en-US" sz="2800" i="1" smtClean="0">
                            <a:solidFill>
                              <a:srgbClr val="FF0000"/>
                            </a:solidFill>
                            <a:latin typeface="Cambria Math" panose="02040503050406030204" pitchFamily="18" charset="0"/>
                          </a:rPr>
                        </m:ctrlPr>
                      </m:fPr>
                      <m:num>
                        <m:sSub>
                          <m:sSubPr>
                            <m:ctrlPr>
                              <a:rPr lang="ar-AE" sz="2800" i="1">
                                <a:solidFill>
                                  <a:srgbClr val="FF0000"/>
                                </a:solidFill>
                                <a:latin typeface="Cambria Math" panose="02040503050406030204" pitchFamily="18" charset="0"/>
                              </a:rPr>
                            </m:ctrlPr>
                          </m:sSubPr>
                          <m:e>
                            <m:r>
                              <a:rPr lang="ar-AE" sz="2800" i="1">
                                <a:solidFill>
                                  <a:srgbClr val="FF0000"/>
                                </a:solidFill>
                                <a:latin typeface="Cambria Math" panose="02040503050406030204" pitchFamily="18" charset="0"/>
                              </a:rPr>
                              <m:t>𝑉</m:t>
                            </m:r>
                          </m:e>
                          <m:sub>
                            <m:r>
                              <a:rPr lang="ar-AE" sz="2800" i="1">
                                <a:solidFill>
                                  <a:srgbClr val="FF0000"/>
                                </a:solidFill>
                                <a:latin typeface="Cambria Math" panose="02040503050406030204" pitchFamily="18" charset="0"/>
                              </a:rPr>
                              <m:t>𝑠𝑒𝑛𝑠𝑜𝑟</m:t>
                            </m:r>
                          </m:sub>
                        </m:sSub>
                      </m:num>
                      <m:den>
                        <m:r>
                          <a:rPr lang="en-US" sz="2800" b="0" i="1" smtClean="0">
                            <a:solidFill>
                              <a:srgbClr val="FF0000"/>
                            </a:solidFill>
                            <a:latin typeface="Cambria Math" panose="02040503050406030204" pitchFamily="18" charset="0"/>
                          </a:rPr>
                          <m:t>𝑉𝑟𝑒𝑓</m:t>
                        </m:r>
                      </m:den>
                    </m:f>
                  </m:oMath>
                </a14:m>
                <a:r>
                  <a:rPr lang="en-US" altLang="en-US" sz="2800" dirty="0">
                    <a:solidFill>
                      <a:srgbClr val="FF0000"/>
                    </a:solidFill>
                  </a:rPr>
                  <a:t>×1023</a:t>
                </a:r>
              </a:p>
              <a:p>
                <a:r>
                  <a:rPr lang="en-US" sz="2000" b="1" dirty="0"/>
                  <a:t>Sample Calculation:</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𝑉</m:t>
                        </m:r>
                      </m:e>
                      <m:sub>
                        <m:r>
                          <a:rPr lang="ar-AE" i="1">
                            <a:latin typeface="Cambria Math" panose="02040503050406030204" pitchFamily="18" charset="0"/>
                          </a:rPr>
                          <m:t>𝑠𝑒𝑛𝑠𝑜𝑟</m:t>
                        </m:r>
                      </m:sub>
                    </m:sSub>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5</m:t>
                    </m:r>
                    <m:r>
                      <m:rPr>
                        <m:nor/>
                      </m:rPr>
                      <a:rPr lang="ar-AE" i="1"/>
                      <m:t> </m:t>
                    </m:r>
                    <m:r>
                      <m:rPr>
                        <m:nor/>
                      </m:rPr>
                      <a:rPr lang="en-US" i="1"/>
                      <m:t>V</m:t>
                    </m:r>
                  </m:oMath>
                </a14:m>
                <a:r>
                  <a:rPr lang="en-US" sz="2800" dirty="0"/>
                  <a:t>,</a:t>
                </a:r>
                <a14:m>
                  <m:oMath xmlns:m="http://schemas.openxmlformats.org/officeDocument/2006/math">
                    <m:sSub>
                      <m:sSubPr>
                        <m:ctrlPr>
                          <a:rPr lang="ar-AE" sz="2400" i="1">
                            <a:latin typeface="Cambria Math" panose="02040503050406030204" pitchFamily="18" charset="0"/>
                          </a:rPr>
                        </m:ctrlPr>
                      </m:sSubPr>
                      <m:e>
                        <m:r>
                          <a:rPr lang="ar-AE" sz="2400" i="1">
                            <a:latin typeface="Cambria Math" panose="02040503050406030204" pitchFamily="18" charset="0"/>
                          </a:rPr>
                          <m:t>𝑉</m:t>
                        </m:r>
                      </m:e>
                      <m:sub>
                        <m:r>
                          <a:rPr lang="ar-AE" sz="2400" i="1">
                            <a:latin typeface="Cambria Math" panose="02040503050406030204" pitchFamily="18" charset="0"/>
                          </a:rPr>
                          <m:t>𝑟𝑒𝑓</m:t>
                        </m:r>
                      </m:sub>
                    </m:sSub>
                    <m:r>
                      <a:rPr lang="ar-AE" sz="2400">
                        <a:latin typeface="Cambria Math" panose="02040503050406030204" pitchFamily="18" charset="0"/>
                      </a:rPr>
                      <m:t>=</m:t>
                    </m:r>
                    <m:r>
                      <a:rPr lang="ar-AE" sz="2400">
                        <a:latin typeface="Cambria Math" panose="02040503050406030204" pitchFamily="18" charset="0"/>
                      </a:rPr>
                      <m:t>5</m:t>
                    </m:r>
                    <m:r>
                      <m:rPr>
                        <m:nor/>
                      </m:rPr>
                      <a:rPr lang="ar-AE" sz="2400" i="1"/>
                      <m:t> </m:t>
                    </m:r>
                    <m:r>
                      <m:rPr>
                        <m:nor/>
                      </m:rPr>
                      <a:rPr lang="en-US" sz="2400" i="1"/>
                      <m:t>V</m:t>
                    </m:r>
                    <m:r>
                      <m:rPr>
                        <m:nor/>
                      </m:rPr>
                      <a:rPr lang="en-US" sz="2400" b="0" i="0" smtClean="0"/>
                      <m:t> </m:t>
                    </m:r>
                    <m:r>
                      <m:rPr>
                        <m:nor/>
                      </m:rPr>
                      <a:rPr lang="en-US" sz="2400" b="0" i="0" smtClean="0"/>
                      <m:t>Now</m:t>
                    </m:r>
                    <m:r>
                      <m:rPr>
                        <m:nor/>
                      </m:rPr>
                      <a:rPr lang="en-US" sz="2400" b="0" i="0" smtClean="0"/>
                      <m:t>, </m:t>
                    </m:r>
                    <m:r>
                      <m:rPr>
                        <m:nor/>
                      </m:rPr>
                      <a:rPr lang="en-US" sz="2400" b="0"/>
                      <m:t>ADC</m:t>
                    </m:r>
                    <m:r>
                      <m:rPr>
                        <m:nor/>
                      </m:rPr>
                      <a:rPr lang="en-US" sz="2400" b="0" i="1"/>
                      <m:t> </m:t>
                    </m:r>
                    <m:r>
                      <m:rPr>
                        <m:nor/>
                      </m:rPr>
                      <a:rPr lang="en-US" sz="2400" b="0" i="1"/>
                      <m:t>Value</m:t>
                    </m:r>
                    <m:r>
                      <a:rPr lang="en-US" sz="2400">
                        <a:latin typeface="Cambria Math" panose="02040503050406030204" pitchFamily="18" charset="0"/>
                      </a:rPr>
                      <m:t>=</m:t>
                    </m:r>
                    <m:f>
                      <m:fPr>
                        <m:ctrlPr>
                          <a:rPr lang="ar-AE" sz="2400" i="1" smtClean="0">
                            <a:solidFill>
                              <a:srgbClr val="FF0000"/>
                            </a:solidFill>
                            <a:latin typeface="Cambria Math" panose="02040503050406030204" pitchFamily="18" charset="0"/>
                          </a:rPr>
                        </m:ctrlPr>
                      </m:fPr>
                      <m:num>
                        <m:r>
                          <a:rPr lang="ar-AE" sz="2400">
                            <a:solidFill>
                              <a:srgbClr val="FF0000"/>
                            </a:solidFill>
                            <a:latin typeface="Cambria Math" panose="02040503050406030204" pitchFamily="18" charset="0"/>
                          </a:rPr>
                          <m:t>2</m:t>
                        </m:r>
                        <m:r>
                          <a:rPr lang="ar-AE" sz="2400">
                            <a:solidFill>
                              <a:srgbClr val="FF0000"/>
                            </a:solidFill>
                            <a:latin typeface="Cambria Math" panose="02040503050406030204" pitchFamily="18" charset="0"/>
                          </a:rPr>
                          <m:t>.</m:t>
                        </m:r>
                        <m:r>
                          <a:rPr lang="ar-AE" sz="2400">
                            <a:solidFill>
                              <a:srgbClr val="FF0000"/>
                            </a:solidFill>
                            <a:latin typeface="Cambria Math" panose="02040503050406030204" pitchFamily="18" charset="0"/>
                          </a:rPr>
                          <m:t>5</m:t>
                        </m:r>
                      </m:num>
                      <m:den>
                        <m:r>
                          <a:rPr lang="ar-AE" sz="2400">
                            <a:solidFill>
                              <a:srgbClr val="FF0000"/>
                            </a:solidFill>
                            <a:latin typeface="Cambria Math" panose="02040503050406030204" pitchFamily="18" charset="0"/>
                          </a:rPr>
                          <m:t>5</m:t>
                        </m:r>
                      </m:den>
                    </m:f>
                    <m:r>
                      <a:rPr lang="ar-AE" sz="2400">
                        <a:solidFill>
                          <a:srgbClr val="FF0000"/>
                        </a:solidFill>
                        <a:latin typeface="Cambria Math" panose="02040503050406030204" pitchFamily="18" charset="0"/>
                      </a:rPr>
                      <m:t>×</m:t>
                    </m:r>
                    <m:r>
                      <a:rPr lang="ar-AE" sz="2400">
                        <a:solidFill>
                          <a:srgbClr val="FF0000"/>
                        </a:solidFill>
                        <a:latin typeface="Cambria Math" panose="02040503050406030204" pitchFamily="18" charset="0"/>
                      </a:rPr>
                      <m:t>1023</m:t>
                    </m:r>
                    <m:r>
                      <a:rPr lang="ar-AE" sz="2400">
                        <a:solidFill>
                          <a:srgbClr val="FF0000"/>
                        </a:solidFill>
                        <a:latin typeface="Cambria Math" panose="02040503050406030204" pitchFamily="18" charset="0"/>
                      </a:rPr>
                      <m:t>=</m:t>
                    </m:r>
                    <m:r>
                      <a:rPr lang="ar-AE" sz="2400">
                        <a:solidFill>
                          <a:srgbClr val="FF0000"/>
                        </a:solidFill>
                        <a:latin typeface="Cambria Math" panose="02040503050406030204" pitchFamily="18" charset="0"/>
                      </a:rPr>
                      <m:t>511</m:t>
                    </m:r>
                    <m:r>
                      <a:rPr lang="ar-AE" sz="2400">
                        <a:solidFill>
                          <a:srgbClr val="FF0000"/>
                        </a:solidFill>
                        <a:latin typeface="Cambria Math" panose="02040503050406030204" pitchFamily="18" charset="0"/>
                      </a:rPr>
                      <m:t>.</m:t>
                    </m:r>
                    <m:r>
                      <a:rPr lang="ar-AE" sz="2400">
                        <a:solidFill>
                          <a:srgbClr val="FF0000"/>
                        </a:solidFill>
                        <a:latin typeface="Cambria Math" panose="02040503050406030204" pitchFamily="18" charset="0"/>
                      </a:rPr>
                      <m:t>5</m:t>
                    </m:r>
                    <m:r>
                      <a:rPr lang="ar-AE" sz="2400">
                        <a:solidFill>
                          <a:srgbClr val="FF0000"/>
                        </a:solidFill>
                        <a:latin typeface="Cambria Math" panose="02040503050406030204" pitchFamily="18" charset="0"/>
                      </a:rPr>
                      <m:t>≈</m:t>
                    </m:r>
                    <m:r>
                      <a:rPr lang="ar-AE" sz="2400">
                        <a:solidFill>
                          <a:srgbClr val="FF0000"/>
                        </a:solidFill>
                        <a:latin typeface="Cambria Math" panose="02040503050406030204" pitchFamily="18" charset="0"/>
                      </a:rPr>
                      <m:t>512</m:t>
                    </m:r>
                  </m:oMath>
                </a14:m>
                <a:endParaRPr lang="ar-AE" sz="2400" b="0" dirty="0">
                  <a:solidFill>
                    <a:srgbClr val="FF0000"/>
                  </a:solidFill>
                </a:endParaRPr>
              </a:p>
              <a:p>
                <a:r>
                  <a:rPr lang="en-US" sz="2400" b="1" dirty="0">
                    <a:solidFill>
                      <a:srgbClr val="FF0000"/>
                    </a:solidFill>
                  </a:rPr>
                  <a:t>2. LED Blink Frequency</a:t>
                </a:r>
              </a:p>
              <a:p>
                <a:r>
                  <a:rPr lang="en-US" sz="2000" dirty="0"/>
                  <a:t>LED blink frequency </a:t>
                </a:r>
                <a14:m>
                  <m:oMath xmlns:m="http://schemas.openxmlformats.org/officeDocument/2006/math">
                    <m:r>
                      <a:rPr lang="en-US" sz="2000" i="1">
                        <a:latin typeface="Cambria Math" panose="02040503050406030204" pitchFamily="18" charset="0"/>
                      </a:rPr>
                      <m:t>𝑓</m:t>
                    </m:r>
                  </m:oMath>
                </a14:m>
                <a:r>
                  <a:rPr lang="en-US" sz="2000" dirty="0"/>
                  <a:t>is determined by ON and OFF time:  </a:t>
                </a:r>
                <a14:m>
                  <m:oMath xmlns:m="http://schemas.openxmlformats.org/officeDocument/2006/math">
                    <m:r>
                      <a:rPr lang="en-US" sz="2800" b="1" i="1" smtClean="0">
                        <a:solidFill>
                          <a:srgbClr val="FF0000"/>
                        </a:solidFill>
                        <a:latin typeface="Cambria Math" panose="02040503050406030204" pitchFamily="18" charset="0"/>
                      </a:rPr>
                      <m:t>𝒇</m:t>
                    </m:r>
                    <m:r>
                      <a:rPr lang="en-US" sz="2800" b="1">
                        <a:solidFill>
                          <a:srgbClr val="FF0000"/>
                        </a:solidFill>
                        <a:latin typeface="Cambria Math" panose="02040503050406030204" pitchFamily="18" charset="0"/>
                      </a:rPr>
                      <m:t>=</m:t>
                    </m:r>
                    <m:f>
                      <m:fPr>
                        <m:ctrlPr>
                          <a:rPr lang="ar-AE" sz="2800" b="1" i="1">
                            <a:solidFill>
                              <a:srgbClr val="FF0000"/>
                            </a:solidFill>
                            <a:latin typeface="Cambria Math" panose="02040503050406030204" pitchFamily="18" charset="0"/>
                          </a:rPr>
                        </m:ctrlPr>
                      </m:fPr>
                      <m:num>
                        <m:r>
                          <a:rPr lang="ar-AE" sz="2800" b="1" i="1">
                            <a:solidFill>
                              <a:srgbClr val="FF0000"/>
                            </a:solidFill>
                            <a:latin typeface="Cambria Math" panose="02040503050406030204" pitchFamily="18" charset="0"/>
                          </a:rPr>
                          <m:t>𝟏</m:t>
                        </m:r>
                      </m:num>
                      <m:den>
                        <m:sSub>
                          <m:sSubPr>
                            <m:ctrlPr>
                              <a:rPr lang="ar-AE" sz="2800" b="1" i="1">
                                <a:solidFill>
                                  <a:srgbClr val="FF0000"/>
                                </a:solidFill>
                                <a:latin typeface="Cambria Math" panose="02040503050406030204" pitchFamily="18" charset="0"/>
                              </a:rPr>
                            </m:ctrlPr>
                          </m:sSubPr>
                          <m:e>
                            <m:r>
                              <a:rPr lang="ar-AE" sz="2800" b="1" i="1">
                                <a:solidFill>
                                  <a:srgbClr val="FF0000"/>
                                </a:solidFill>
                                <a:latin typeface="Cambria Math" panose="02040503050406030204" pitchFamily="18" charset="0"/>
                              </a:rPr>
                              <m:t>𝑻</m:t>
                            </m:r>
                          </m:e>
                          <m:sub>
                            <m:r>
                              <a:rPr lang="ar-AE" sz="2800" b="1" i="1">
                                <a:solidFill>
                                  <a:srgbClr val="FF0000"/>
                                </a:solidFill>
                                <a:latin typeface="Cambria Math" panose="02040503050406030204" pitchFamily="18" charset="0"/>
                              </a:rPr>
                              <m:t>𝒐𝒏</m:t>
                            </m:r>
                          </m:sub>
                        </m:sSub>
                        <m:r>
                          <a:rPr lang="ar-AE" sz="2800" b="1">
                            <a:solidFill>
                              <a:srgbClr val="FF0000"/>
                            </a:solidFill>
                            <a:latin typeface="Cambria Math" panose="02040503050406030204" pitchFamily="18" charset="0"/>
                          </a:rPr>
                          <m:t>+</m:t>
                        </m:r>
                        <m:sSub>
                          <m:sSubPr>
                            <m:ctrlPr>
                              <a:rPr lang="ar-AE" sz="2800" b="1" i="1">
                                <a:solidFill>
                                  <a:srgbClr val="FF0000"/>
                                </a:solidFill>
                                <a:latin typeface="Cambria Math" panose="02040503050406030204" pitchFamily="18" charset="0"/>
                              </a:rPr>
                            </m:ctrlPr>
                          </m:sSubPr>
                          <m:e>
                            <m:r>
                              <a:rPr lang="ar-AE" sz="2800" b="1" i="1">
                                <a:solidFill>
                                  <a:srgbClr val="FF0000"/>
                                </a:solidFill>
                                <a:latin typeface="Cambria Math" panose="02040503050406030204" pitchFamily="18" charset="0"/>
                              </a:rPr>
                              <m:t>𝑻</m:t>
                            </m:r>
                          </m:e>
                          <m:sub>
                            <m:r>
                              <a:rPr lang="ar-AE" sz="2800" b="1" i="1">
                                <a:solidFill>
                                  <a:srgbClr val="FF0000"/>
                                </a:solidFill>
                                <a:latin typeface="Cambria Math" panose="02040503050406030204" pitchFamily="18" charset="0"/>
                              </a:rPr>
                              <m:t>𝒐𝒇𝒇</m:t>
                            </m:r>
                          </m:sub>
                        </m:sSub>
                      </m:den>
                    </m:f>
                  </m:oMath>
                </a14:m>
                <a:endParaRPr lang="ar-AE" sz="2800" b="1" dirty="0"/>
              </a:p>
              <a:p>
                <a:r>
                  <a:rPr lang="en-US" sz="2000" b="1" dirty="0"/>
                  <a:t>Sample Calculation:</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𝑇</m:t>
                        </m:r>
                      </m:e>
                      <m:sub>
                        <m:r>
                          <a:rPr lang="ar-AE" i="1">
                            <a:latin typeface="Cambria Math" panose="02040503050406030204" pitchFamily="18" charset="0"/>
                          </a:rPr>
                          <m:t>𝑜𝑛</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m:rPr>
                        <m:nor/>
                      </m:rPr>
                      <a:rPr lang="ar-AE" i="1"/>
                      <m:t> </m:t>
                    </m:r>
                    <m:r>
                      <m:rPr>
                        <m:nor/>
                      </m:rPr>
                      <a:rPr lang="en-US" i="1"/>
                      <m:t>s</m:t>
                    </m:r>
                    <m:r>
                      <a:rPr lang="en-US">
                        <a:latin typeface="Cambria Math" panose="02040503050406030204" pitchFamily="18" charset="0"/>
                      </a:rPr>
                      <m:t>,</m:t>
                    </m:r>
                    <m:r>
                      <m:rPr>
                        <m:nor/>
                      </m:rPr>
                      <a:rPr lang="en-US" i="1"/>
                      <m:t> </m:t>
                    </m:r>
                    <m:sSub>
                      <m:sSubPr>
                        <m:ctrlPr>
                          <a:rPr lang="ar-AE" i="1">
                            <a:latin typeface="Cambria Math" panose="02040503050406030204" pitchFamily="18" charset="0"/>
                          </a:rPr>
                        </m:ctrlPr>
                      </m:sSubPr>
                      <m:e>
                        <m:r>
                          <a:rPr lang="ar-AE" i="1">
                            <a:latin typeface="Cambria Math" panose="02040503050406030204" pitchFamily="18" charset="0"/>
                          </a:rPr>
                          <m:t>𝑇</m:t>
                        </m:r>
                      </m:e>
                      <m:sub>
                        <m:r>
                          <a:rPr lang="ar-AE" i="1">
                            <a:latin typeface="Cambria Math" panose="02040503050406030204" pitchFamily="18" charset="0"/>
                          </a:rPr>
                          <m:t>𝑜𝑓𝑓</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m:rPr>
                        <m:nor/>
                      </m:rPr>
                      <a:rPr lang="ar-AE" i="1"/>
                      <m:t> </m:t>
                    </m:r>
                    <m:r>
                      <m:rPr>
                        <m:nor/>
                      </m:rPr>
                      <a:rPr lang="en-US" i="1"/>
                      <m:t>s</m:t>
                    </m:r>
                  </m:oMath>
                </a14:m>
                <a:r>
                  <a:rPr lang="en-US" sz="2800" dirty="0"/>
                  <a:t> </a:t>
                </a:r>
                <a:r>
                  <a:rPr lang="en-US" sz="2000" dirty="0"/>
                  <a:t>Now</a:t>
                </a:r>
                <a:r>
                  <a:rPr lang="en-US" sz="2800" dirty="0"/>
                  <a:t>, </a:t>
                </a:r>
                <a14:m>
                  <m:oMath xmlns:m="http://schemas.openxmlformats.org/officeDocument/2006/math">
                    <m:r>
                      <a:rPr lang="en-US" sz="2400" i="1">
                        <a:latin typeface="Cambria Math" panose="02040503050406030204" pitchFamily="18" charset="0"/>
                      </a:rPr>
                      <m:t>𝑓</m:t>
                    </m:r>
                    <m:r>
                      <a:rPr lang="en-US" sz="2400">
                        <a:latin typeface="Cambria Math" panose="02040503050406030204" pitchFamily="18" charset="0"/>
                      </a:rPr>
                      <m:t>=</m:t>
                    </m:r>
                    <m:f>
                      <m:fPr>
                        <m:ctrlPr>
                          <a:rPr lang="ar-AE" sz="2400" i="1">
                            <a:latin typeface="Cambria Math" panose="02040503050406030204" pitchFamily="18" charset="0"/>
                          </a:rPr>
                        </m:ctrlPr>
                      </m:fPr>
                      <m:num>
                        <m:r>
                          <a:rPr lang="ar-AE" sz="2400">
                            <a:latin typeface="Cambria Math" panose="02040503050406030204" pitchFamily="18" charset="0"/>
                          </a:rPr>
                          <m:t>1</m:t>
                        </m:r>
                      </m:num>
                      <m:den>
                        <m:r>
                          <a:rPr lang="ar-AE" sz="2400">
                            <a:latin typeface="Cambria Math" panose="02040503050406030204" pitchFamily="18" charset="0"/>
                          </a:rPr>
                          <m:t>0</m:t>
                        </m:r>
                        <m:r>
                          <a:rPr lang="ar-AE" sz="2400">
                            <a:latin typeface="Cambria Math" panose="02040503050406030204" pitchFamily="18" charset="0"/>
                          </a:rPr>
                          <m:t>.</m:t>
                        </m:r>
                        <m:r>
                          <a:rPr lang="ar-AE" sz="2400">
                            <a:latin typeface="Cambria Math" panose="02040503050406030204" pitchFamily="18" charset="0"/>
                          </a:rPr>
                          <m:t>5</m:t>
                        </m:r>
                        <m:r>
                          <a:rPr lang="ar-AE" sz="2400">
                            <a:latin typeface="Cambria Math" panose="02040503050406030204" pitchFamily="18" charset="0"/>
                          </a:rPr>
                          <m:t>+</m:t>
                        </m:r>
                        <m:r>
                          <a:rPr lang="ar-AE" sz="2400">
                            <a:latin typeface="Cambria Math" panose="02040503050406030204" pitchFamily="18" charset="0"/>
                          </a:rPr>
                          <m:t>0</m:t>
                        </m:r>
                        <m:r>
                          <a:rPr lang="ar-AE" sz="2400">
                            <a:latin typeface="Cambria Math" panose="02040503050406030204" pitchFamily="18" charset="0"/>
                          </a:rPr>
                          <m:t>.</m:t>
                        </m:r>
                        <m:r>
                          <a:rPr lang="ar-AE" sz="2400">
                            <a:latin typeface="Cambria Math" panose="02040503050406030204" pitchFamily="18" charset="0"/>
                          </a:rPr>
                          <m:t>5</m:t>
                        </m:r>
                      </m:den>
                    </m:f>
                    <m:r>
                      <a:rPr lang="ar-AE" sz="2400">
                        <a:latin typeface="Cambria Math" panose="02040503050406030204" pitchFamily="18" charset="0"/>
                      </a:rPr>
                      <m:t>=</m:t>
                    </m:r>
                    <m:r>
                      <a:rPr lang="ar-AE" sz="2400">
                        <a:latin typeface="Cambria Math" panose="02040503050406030204" pitchFamily="18" charset="0"/>
                      </a:rPr>
                      <m:t>1</m:t>
                    </m:r>
                    <m:r>
                      <m:rPr>
                        <m:nor/>
                      </m:rPr>
                      <a:rPr lang="ar-AE" sz="2400" i="1"/>
                      <m:t> </m:t>
                    </m:r>
                    <m:r>
                      <m:rPr>
                        <m:nor/>
                      </m:rPr>
                      <a:rPr lang="en-US" sz="2400" i="1"/>
                      <m:t>Hz</m:t>
                    </m:r>
                  </m:oMath>
                </a14:m>
                <a:endParaRPr lang="en-US" sz="2400" b="0" dirty="0"/>
              </a:p>
              <a:p>
                <a:r>
                  <a:rPr lang="en-US" sz="2400" b="1" dirty="0">
                    <a:solidFill>
                      <a:srgbClr val="FF0000"/>
                    </a:solidFill>
                  </a:rPr>
                  <a:t>3. Servo Motor Angle</a:t>
                </a:r>
              </a:p>
              <a:p>
                <a:r>
                  <a:rPr lang="en-US" sz="2400" dirty="0"/>
                  <a:t>Servo angle </a:t>
                </a:r>
                <a14:m>
                  <m:oMath xmlns:m="http://schemas.openxmlformats.org/officeDocument/2006/math">
                    <m:r>
                      <a:rPr lang="en-US" i="1">
                        <a:latin typeface="Cambria Math" panose="02040503050406030204" pitchFamily="18" charset="0"/>
                      </a:rPr>
                      <m:t>𝜃</m:t>
                    </m:r>
                  </m:oMath>
                </a14:m>
                <a:r>
                  <a:rPr lang="en-US" sz="2400" dirty="0"/>
                  <a:t>is proportional to PWM pulse width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𝑡</m:t>
                        </m:r>
                      </m:e>
                      <m:sub>
                        <m:r>
                          <a:rPr lang="ar-AE" i="1">
                            <a:latin typeface="Cambria Math" panose="02040503050406030204" pitchFamily="18" charset="0"/>
                          </a:rPr>
                          <m:t>𝑝𝑢𝑙𝑠𝑒</m:t>
                        </m:r>
                      </m:sub>
                    </m:sSub>
                  </m:oMath>
                </a14:m>
                <a:r>
                  <a:rPr lang="ar-AE" sz="2400" dirty="0"/>
                  <a:t>:</a:t>
                </a:r>
                <a:r>
                  <a:rPr lang="en-US" sz="2400" dirty="0"/>
                  <a:t>  </a:t>
                </a:r>
                <a14:m>
                  <m:oMath xmlns:m="http://schemas.openxmlformats.org/officeDocument/2006/math">
                    <m:r>
                      <a:rPr lang="ar-AE" sz="2800" i="1" smtClean="0">
                        <a:solidFill>
                          <a:srgbClr val="FF0000"/>
                        </a:solidFill>
                        <a:latin typeface="Cambria Math" panose="02040503050406030204" pitchFamily="18" charset="0"/>
                      </a:rPr>
                      <m:t>𝜃</m:t>
                    </m:r>
                    <m:r>
                      <a:rPr lang="ar-AE" sz="2800">
                        <a:solidFill>
                          <a:srgbClr val="FF0000"/>
                        </a:solidFill>
                        <a:latin typeface="Cambria Math" panose="02040503050406030204" pitchFamily="18" charset="0"/>
                      </a:rPr>
                      <m:t>=</m:t>
                    </m:r>
                    <m:f>
                      <m:fPr>
                        <m:ctrlPr>
                          <a:rPr lang="ar-AE" sz="2800" i="1">
                            <a:solidFill>
                              <a:srgbClr val="FF0000"/>
                            </a:solidFill>
                            <a:latin typeface="Cambria Math" panose="02040503050406030204" pitchFamily="18" charset="0"/>
                          </a:rPr>
                        </m:ctrlPr>
                      </m:fPr>
                      <m:num>
                        <m:sSub>
                          <m:sSubPr>
                            <m:ctrlPr>
                              <a:rPr lang="ar-AE" sz="2800" i="1">
                                <a:solidFill>
                                  <a:srgbClr val="FF0000"/>
                                </a:solidFill>
                                <a:latin typeface="Cambria Math" panose="02040503050406030204" pitchFamily="18" charset="0"/>
                              </a:rPr>
                            </m:ctrlPr>
                          </m:sSubPr>
                          <m:e>
                            <m:r>
                              <a:rPr lang="ar-AE" sz="2800" i="1">
                                <a:solidFill>
                                  <a:srgbClr val="FF0000"/>
                                </a:solidFill>
                                <a:latin typeface="Cambria Math" panose="02040503050406030204" pitchFamily="18" charset="0"/>
                              </a:rPr>
                              <m:t>𝑡</m:t>
                            </m:r>
                          </m:e>
                          <m:sub>
                            <m:r>
                              <a:rPr lang="ar-AE" sz="2800" i="1">
                                <a:solidFill>
                                  <a:srgbClr val="FF0000"/>
                                </a:solidFill>
                                <a:latin typeface="Cambria Math" panose="02040503050406030204" pitchFamily="18" charset="0"/>
                              </a:rPr>
                              <m:t>𝑝𝑢𝑙𝑠𝑒</m:t>
                            </m:r>
                          </m:sub>
                        </m:sSub>
                        <m:r>
                          <a:rPr lang="ar-AE" sz="2800">
                            <a:solidFill>
                              <a:srgbClr val="FF0000"/>
                            </a:solidFill>
                            <a:latin typeface="Cambria Math" panose="02040503050406030204" pitchFamily="18" charset="0"/>
                          </a:rPr>
                          <m:t>−</m:t>
                        </m:r>
                        <m:r>
                          <a:rPr lang="ar-AE" sz="2800">
                            <a:solidFill>
                              <a:srgbClr val="FF0000"/>
                            </a:solidFill>
                            <a:latin typeface="Cambria Math" panose="02040503050406030204" pitchFamily="18" charset="0"/>
                          </a:rPr>
                          <m:t>1</m:t>
                        </m:r>
                        <m:r>
                          <m:rPr>
                            <m:nor/>
                          </m:rPr>
                          <a:rPr lang="ar-AE" sz="2800" i="1">
                            <a:solidFill>
                              <a:srgbClr val="FF0000"/>
                            </a:solidFill>
                          </a:rPr>
                          <m:t> </m:t>
                        </m:r>
                        <m:r>
                          <m:rPr>
                            <m:nor/>
                          </m:rPr>
                          <a:rPr lang="en-US" sz="2800" i="1">
                            <a:solidFill>
                              <a:srgbClr val="FF0000"/>
                            </a:solidFill>
                          </a:rPr>
                          <m:t>ms</m:t>
                        </m:r>
                      </m:num>
                      <m:den>
                        <m:r>
                          <a:rPr lang="ar-AE" sz="2800">
                            <a:solidFill>
                              <a:srgbClr val="FF0000"/>
                            </a:solidFill>
                            <a:latin typeface="Cambria Math" panose="02040503050406030204" pitchFamily="18" charset="0"/>
                          </a:rPr>
                          <m:t>1</m:t>
                        </m:r>
                        <m:r>
                          <m:rPr>
                            <m:nor/>
                          </m:rPr>
                          <a:rPr lang="ar-AE" sz="2800" i="1">
                            <a:solidFill>
                              <a:srgbClr val="FF0000"/>
                            </a:solidFill>
                          </a:rPr>
                          <m:t> </m:t>
                        </m:r>
                        <m:r>
                          <m:rPr>
                            <m:nor/>
                          </m:rPr>
                          <a:rPr lang="en-US" sz="2800" i="1">
                            <a:solidFill>
                              <a:srgbClr val="FF0000"/>
                            </a:solidFill>
                          </a:rPr>
                          <m:t>ms</m:t>
                        </m:r>
                      </m:den>
                    </m:f>
                    <m:r>
                      <a:rPr lang="ar-AE" sz="2800">
                        <a:solidFill>
                          <a:srgbClr val="FF0000"/>
                        </a:solidFill>
                        <a:latin typeface="Cambria Math" panose="02040503050406030204" pitchFamily="18" charset="0"/>
                      </a:rPr>
                      <m:t>×</m:t>
                    </m:r>
                    <m:sSup>
                      <m:sSupPr>
                        <m:ctrlPr>
                          <a:rPr lang="ar-AE" sz="2800" i="1">
                            <a:solidFill>
                              <a:srgbClr val="FF0000"/>
                            </a:solidFill>
                            <a:latin typeface="Cambria Math" panose="02040503050406030204" pitchFamily="18" charset="0"/>
                          </a:rPr>
                        </m:ctrlPr>
                      </m:sSupPr>
                      <m:e>
                        <m:r>
                          <a:rPr lang="ar-AE" sz="2800">
                            <a:solidFill>
                              <a:srgbClr val="FF0000"/>
                            </a:solidFill>
                            <a:latin typeface="Cambria Math" panose="02040503050406030204" pitchFamily="18" charset="0"/>
                          </a:rPr>
                          <m:t>180</m:t>
                        </m:r>
                      </m:e>
                      <m:sup>
                        <m:r>
                          <a:rPr lang="ar-AE" sz="2800">
                            <a:solidFill>
                              <a:srgbClr val="FF0000"/>
                            </a:solidFill>
                            <a:latin typeface="Cambria Math" panose="02040503050406030204" pitchFamily="18" charset="0"/>
                          </a:rPr>
                          <m:t>∘</m:t>
                        </m:r>
                      </m:sup>
                    </m:sSup>
                  </m:oMath>
                </a14:m>
                <a:endParaRPr lang="ar-AE" sz="2800" b="0" dirty="0"/>
              </a:p>
              <a:p>
                <a:r>
                  <a:rPr lang="en-US" sz="2000" b="1" dirty="0"/>
                  <a:t>Sample Calculation:</a:t>
                </a:r>
                <a:r>
                  <a:rPr lang="en-US" sz="2000" dirty="0"/>
                  <a:t>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𝑡</m:t>
                        </m:r>
                      </m:e>
                      <m:sub>
                        <m:r>
                          <a:rPr lang="ar-AE" i="1">
                            <a:latin typeface="Cambria Math" panose="02040503050406030204" pitchFamily="18" charset="0"/>
                          </a:rPr>
                          <m:t>𝑝𝑢𝑙𝑠𝑒</m:t>
                        </m:r>
                      </m:sub>
                    </m:sSub>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r>
                      <m:rPr>
                        <m:nor/>
                      </m:rPr>
                      <a:rPr lang="ar-AE" i="1"/>
                      <m:t> </m:t>
                    </m:r>
                    <m:r>
                      <m:rPr>
                        <m:nor/>
                      </m:rPr>
                      <a:rPr lang="en-US" i="1"/>
                      <m:t>ms</m:t>
                    </m:r>
                  </m:oMath>
                </a14:m>
                <a:r>
                  <a:rPr lang="en-US" sz="2400" dirty="0"/>
                  <a:t> ,</a:t>
                </a:r>
                <a:r>
                  <a:rPr lang="en-US" sz="2000" dirty="0"/>
                  <a:t>Now</a:t>
                </a:r>
                <a:r>
                  <a:rPr lang="en-US" sz="2400" dirty="0"/>
                  <a:t> </a:t>
                </a:r>
                <a14:m>
                  <m:oMath xmlns:m="http://schemas.openxmlformats.org/officeDocument/2006/math">
                    <m:r>
                      <a:rPr lang="en-US" i="1">
                        <a:latin typeface="Cambria Math" panose="02040503050406030204" pitchFamily="18" charset="0"/>
                      </a:rPr>
                      <m:t>𝜃</m:t>
                    </m:r>
                    <m:r>
                      <a:rPr lang="en-US">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1</m:t>
                        </m:r>
                      </m:num>
                      <m:den>
                        <m:r>
                          <a:rPr lang="ar-AE">
                            <a:latin typeface="Cambria Math" panose="02040503050406030204" pitchFamily="18" charset="0"/>
                          </a:rPr>
                          <m:t>1</m:t>
                        </m:r>
                      </m:den>
                    </m:f>
                    <m:r>
                      <a:rPr lang="ar-AE">
                        <a:latin typeface="Cambria Math" panose="02040503050406030204" pitchFamily="18" charset="0"/>
                      </a:rPr>
                      <m:t>×</m:t>
                    </m:r>
                    <m:r>
                      <a:rPr lang="ar-AE">
                        <a:latin typeface="Cambria Math" panose="02040503050406030204" pitchFamily="18" charset="0"/>
                      </a:rPr>
                      <m:t>180</m:t>
                    </m:r>
                    <m:r>
                      <a:rPr lang="ar-AE">
                        <a:latin typeface="Cambria Math" panose="02040503050406030204" pitchFamily="18" charset="0"/>
                      </a:rPr>
                      <m:t>=</m:t>
                    </m:r>
                    <m:sSup>
                      <m:sSupPr>
                        <m:ctrlPr>
                          <a:rPr lang="ar-AE" i="1">
                            <a:latin typeface="Cambria Math" panose="02040503050406030204" pitchFamily="18" charset="0"/>
                          </a:rPr>
                        </m:ctrlPr>
                      </m:sSupPr>
                      <m:e>
                        <m:r>
                          <a:rPr lang="ar-AE">
                            <a:latin typeface="Cambria Math" panose="02040503050406030204" pitchFamily="18" charset="0"/>
                          </a:rPr>
                          <m:t>90</m:t>
                        </m:r>
                      </m:e>
                      <m:sup>
                        <m:r>
                          <a:rPr lang="ar-AE">
                            <a:latin typeface="Cambria Math" panose="02040503050406030204" pitchFamily="18" charset="0"/>
                          </a:rPr>
                          <m:t>∘</m:t>
                        </m:r>
                      </m:sup>
                    </m:sSup>
                  </m:oMath>
                </a14:m>
                <a:endParaRPr lang="ar-AE" sz="2400" dirty="0"/>
              </a:p>
              <a:p>
                <a:r>
                  <a:rPr lang="en-US" sz="2400" b="1" dirty="0"/>
                  <a:t>Result:</a:t>
                </a:r>
                <a:r>
                  <a:rPr lang="en-US" sz="2400" dirty="0"/>
                  <a:t> Servo rotates 90° to open water valve.</a:t>
                </a:r>
              </a:p>
              <a:p>
                <a:endParaRPr lang="en-US" sz="2400" b="0" dirty="0"/>
              </a:p>
              <a:p>
                <a:endParaRPr lang="en-US" altLang="en-US" sz="2800" dirty="0">
                  <a:solidFill>
                    <a:srgbClr val="FF0000"/>
                  </a:solidFill>
                </a:endParaRPr>
              </a:p>
            </p:txBody>
          </p:sp>
        </mc:Choice>
        <mc:Fallback xmlns="">
          <p:sp>
            <p:nvSpPr>
              <p:cNvPr id="21511" name="Text Box 17"/>
              <p:cNvSpPr txBox="1">
                <a:spLocks noRot="1" noChangeAspect="1" noMove="1" noResize="1" noEditPoints="1" noAdjustHandles="1" noChangeArrowheads="1" noChangeShapeType="1" noTextEdit="1"/>
              </p:cNvSpPr>
              <p:nvPr/>
            </p:nvSpPr>
            <p:spPr bwMode="auto">
              <a:xfrm>
                <a:off x="232756" y="1827935"/>
                <a:ext cx="15860683" cy="6261073"/>
              </a:xfrm>
              <a:prstGeom prst="rect">
                <a:avLst/>
              </a:prstGeom>
              <a:blipFill>
                <a:blip r:embed="rId3"/>
                <a:stretch>
                  <a:fillRect l="-576" t="-6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1514" name="Rectangle 12"/>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4" name="Slide Number Placeholder 3"/>
          <p:cNvSpPr>
            <a:spLocks noGrp="1"/>
          </p:cNvSpPr>
          <p:nvPr>
            <p:ph type="sldNum" sz="quarter" idx="12"/>
          </p:nvPr>
        </p:nvSpPr>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1908505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5CB9FE-FF7E-CBF1-AC49-EEDC245DF46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6" name="Oval 3" descr="Parchment">
            <a:extLst>
              <a:ext uri="{FF2B5EF4-FFF2-40B4-BE49-F238E27FC236}">
                <a16:creationId xmlns:a16="http://schemas.microsoft.com/office/drawing/2014/main" id="{B067EDD2-6AEB-5CB8-6DDF-04EF50C4B085}"/>
              </a:ext>
            </a:extLst>
          </p:cNvPr>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Equations/Mathematical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3A7A79-B4E5-EB56-C4CA-D70CC3DA823C}"/>
                  </a:ext>
                </a:extLst>
              </p:cNvPr>
              <p:cNvSpPr txBox="1"/>
              <p:nvPr/>
            </p:nvSpPr>
            <p:spPr>
              <a:xfrm>
                <a:off x="689477" y="2056000"/>
                <a:ext cx="15111046" cy="5676682"/>
              </a:xfrm>
              <a:prstGeom prst="rect">
                <a:avLst/>
              </a:prstGeom>
              <a:noFill/>
            </p:spPr>
            <p:txBody>
              <a:bodyPr wrap="square" rtlCol="0">
                <a:spAutoFit/>
              </a:bodyPr>
              <a:lstStyle/>
              <a:p>
                <a:r>
                  <a:rPr lang="en-US" sz="2400" b="1" dirty="0">
                    <a:solidFill>
                      <a:srgbClr val="FF0000"/>
                    </a:solidFill>
                  </a:rPr>
                  <a:t>4. LED Current Calculation</a:t>
                </a:r>
              </a:p>
              <a:p>
                <a:r>
                  <a:rPr lang="en-US" sz="2400" dirty="0"/>
                  <a:t>LED current with series resistor </a:t>
                </a:r>
                <a14:m>
                  <m:oMath xmlns:m="http://schemas.openxmlformats.org/officeDocument/2006/math">
                    <m:r>
                      <a:rPr lang="en-US" sz="2400" i="1">
                        <a:latin typeface="Cambria Math" panose="02040503050406030204" pitchFamily="18" charset="0"/>
                      </a:rPr>
                      <m:t>𝑅</m:t>
                    </m:r>
                    <m:r>
                      <a:rPr lang="en-US" sz="2400" b="0" i="0" smtClean="0">
                        <a:latin typeface="Cambria Math" panose="02040503050406030204" pitchFamily="18" charset="0"/>
                      </a:rPr>
                      <m:t>:                           </m:t>
                    </m:r>
                    <m:sSub>
                      <m:sSubPr>
                        <m:ctrlPr>
                          <a:rPr lang="ar-AE" sz="2400" b="1" i="1" smtClean="0">
                            <a:solidFill>
                              <a:srgbClr val="FF0000"/>
                            </a:solidFill>
                            <a:latin typeface="Cambria Math" panose="02040503050406030204" pitchFamily="18" charset="0"/>
                          </a:rPr>
                        </m:ctrlPr>
                      </m:sSubPr>
                      <m:e>
                        <m:r>
                          <a:rPr lang="ar-AE" sz="2400" b="1" i="1">
                            <a:solidFill>
                              <a:srgbClr val="FF0000"/>
                            </a:solidFill>
                            <a:latin typeface="Cambria Math" panose="02040503050406030204" pitchFamily="18" charset="0"/>
                          </a:rPr>
                          <m:t>𝑰</m:t>
                        </m:r>
                      </m:e>
                      <m:sub>
                        <m:r>
                          <a:rPr lang="ar-AE" sz="2400" b="1" i="1">
                            <a:solidFill>
                              <a:srgbClr val="FF0000"/>
                            </a:solidFill>
                            <a:latin typeface="Cambria Math" panose="02040503050406030204" pitchFamily="18" charset="0"/>
                          </a:rPr>
                          <m:t>𝑳𝑬𝑫</m:t>
                        </m:r>
                      </m:sub>
                    </m:sSub>
                    <m:r>
                      <a:rPr lang="ar-AE" sz="2400" b="1">
                        <a:solidFill>
                          <a:srgbClr val="FF0000"/>
                        </a:solidFill>
                        <a:latin typeface="Cambria Math" panose="02040503050406030204" pitchFamily="18" charset="0"/>
                      </a:rPr>
                      <m:t>=</m:t>
                    </m:r>
                    <m:f>
                      <m:fPr>
                        <m:ctrlPr>
                          <a:rPr lang="ar-AE" sz="2400" b="1" i="1">
                            <a:solidFill>
                              <a:srgbClr val="FF0000"/>
                            </a:solidFill>
                            <a:latin typeface="Cambria Math" panose="02040503050406030204" pitchFamily="18" charset="0"/>
                          </a:rPr>
                        </m:ctrlPr>
                      </m:fPr>
                      <m:num>
                        <m:sSub>
                          <m:sSubPr>
                            <m:ctrlPr>
                              <a:rPr lang="ar-AE" sz="2400" b="1" i="1">
                                <a:solidFill>
                                  <a:srgbClr val="FF0000"/>
                                </a:solidFill>
                                <a:latin typeface="Cambria Math" panose="02040503050406030204" pitchFamily="18" charset="0"/>
                              </a:rPr>
                            </m:ctrlPr>
                          </m:sSubPr>
                          <m:e>
                            <m:r>
                              <a:rPr lang="ar-AE" sz="2400" b="1" i="1">
                                <a:solidFill>
                                  <a:srgbClr val="FF0000"/>
                                </a:solidFill>
                                <a:latin typeface="Cambria Math" panose="02040503050406030204" pitchFamily="18" charset="0"/>
                              </a:rPr>
                              <m:t>𝑽</m:t>
                            </m:r>
                          </m:e>
                          <m:sub>
                            <m:r>
                              <a:rPr lang="ar-AE" sz="2400" b="1" i="1">
                                <a:solidFill>
                                  <a:srgbClr val="FF0000"/>
                                </a:solidFill>
                                <a:latin typeface="Cambria Math" panose="02040503050406030204" pitchFamily="18" charset="0"/>
                              </a:rPr>
                              <m:t>𝒔𝒖𝒑𝒑𝒍𝒚</m:t>
                            </m:r>
                          </m:sub>
                        </m:sSub>
                        <m:r>
                          <a:rPr lang="ar-AE" sz="2400" b="1">
                            <a:solidFill>
                              <a:srgbClr val="FF0000"/>
                            </a:solidFill>
                            <a:latin typeface="Cambria Math" panose="02040503050406030204" pitchFamily="18" charset="0"/>
                          </a:rPr>
                          <m:t>−</m:t>
                        </m:r>
                        <m:sSub>
                          <m:sSubPr>
                            <m:ctrlPr>
                              <a:rPr lang="ar-AE" sz="2400" b="1" i="1">
                                <a:solidFill>
                                  <a:srgbClr val="FF0000"/>
                                </a:solidFill>
                                <a:latin typeface="Cambria Math" panose="02040503050406030204" pitchFamily="18" charset="0"/>
                              </a:rPr>
                            </m:ctrlPr>
                          </m:sSubPr>
                          <m:e>
                            <m:r>
                              <a:rPr lang="ar-AE" sz="2400" b="1" i="1">
                                <a:solidFill>
                                  <a:srgbClr val="FF0000"/>
                                </a:solidFill>
                                <a:latin typeface="Cambria Math" panose="02040503050406030204" pitchFamily="18" charset="0"/>
                              </a:rPr>
                              <m:t>𝑽</m:t>
                            </m:r>
                          </m:e>
                          <m:sub>
                            <m:r>
                              <a:rPr lang="ar-AE" sz="2400" b="1" i="1">
                                <a:solidFill>
                                  <a:srgbClr val="FF0000"/>
                                </a:solidFill>
                                <a:latin typeface="Cambria Math" panose="02040503050406030204" pitchFamily="18" charset="0"/>
                              </a:rPr>
                              <m:t>𝑳𝑬𝑫</m:t>
                            </m:r>
                          </m:sub>
                        </m:sSub>
                      </m:num>
                      <m:den>
                        <m:r>
                          <a:rPr lang="ar-AE" sz="2400" b="1" i="1">
                            <a:solidFill>
                              <a:srgbClr val="FF0000"/>
                            </a:solidFill>
                            <a:latin typeface="Cambria Math" panose="02040503050406030204" pitchFamily="18" charset="0"/>
                          </a:rPr>
                          <m:t>𝑹</m:t>
                        </m:r>
                      </m:den>
                    </m:f>
                  </m:oMath>
                </a14:m>
                <a:endParaRPr lang="ar-AE" sz="2400" b="1" dirty="0"/>
              </a:p>
              <a:p>
                <a:r>
                  <a:rPr lang="en-US" sz="2400" b="1" dirty="0"/>
                  <a:t>Sample Calculation:</a:t>
                </a:r>
                <a14:m>
                  <m:oMath xmlns:m="http://schemas.openxmlformats.org/officeDocument/2006/math">
                    <m:sSub>
                      <m:sSubPr>
                        <m:ctrlPr>
                          <a:rPr lang="ar-AE" sz="2400" i="1">
                            <a:latin typeface="Cambria Math" panose="02040503050406030204" pitchFamily="18" charset="0"/>
                          </a:rPr>
                        </m:ctrlPr>
                      </m:sSubPr>
                      <m:e>
                        <m:r>
                          <a:rPr lang="ar-AE" sz="2400" i="1">
                            <a:latin typeface="Cambria Math" panose="02040503050406030204" pitchFamily="18" charset="0"/>
                          </a:rPr>
                          <m:t>𝑉</m:t>
                        </m:r>
                      </m:e>
                      <m:sub>
                        <m:r>
                          <a:rPr lang="ar-AE" sz="2400" i="1">
                            <a:latin typeface="Cambria Math" panose="02040503050406030204" pitchFamily="18" charset="0"/>
                          </a:rPr>
                          <m:t>𝑠𝑢𝑝𝑝𝑙𝑦</m:t>
                        </m:r>
                      </m:sub>
                    </m:sSub>
                    <m:r>
                      <a:rPr lang="ar-AE" sz="2400">
                        <a:latin typeface="Cambria Math" panose="02040503050406030204" pitchFamily="18" charset="0"/>
                      </a:rPr>
                      <m:t>=</m:t>
                    </m:r>
                    <m:r>
                      <a:rPr lang="ar-AE" sz="2400">
                        <a:latin typeface="Cambria Math" panose="02040503050406030204" pitchFamily="18" charset="0"/>
                      </a:rPr>
                      <m:t>5</m:t>
                    </m:r>
                    <m:r>
                      <m:rPr>
                        <m:nor/>
                      </m:rPr>
                      <a:rPr lang="ar-AE" sz="2400" i="1"/>
                      <m:t> </m:t>
                    </m:r>
                    <m:r>
                      <m:rPr>
                        <m:nor/>
                      </m:rPr>
                      <a:rPr lang="en-US" sz="2400" i="1"/>
                      <m:t>V</m:t>
                    </m:r>
                    <m:r>
                      <a:rPr lang="en-US" sz="2400">
                        <a:latin typeface="Cambria Math" panose="02040503050406030204" pitchFamily="18" charset="0"/>
                      </a:rPr>
                      <m:t>,</m:t>
                    </m:r>
                    <m:r>
                      <m:rPr>
                        <m:nor/>
                      </m:rPr>
                      <a:rPr lang="en-US" sz="2400" i="1"/>
                      <m:t> </m:t>
                    </m:r>
                    <m:sSub>
                      <m:sSubPr>
                        <m:ctrlPr>
                          <a:rPr lang="ar-AE" sz="2400" i="1">
                            <a:latin typeface="Cambria Math" panose="02040503050406030204" pitchFamily="18" charset="0"/>
                          </a:rPr>
                        </m:ctrlPr>
                      </m:sSubPr>
                      <m:e>
                        <m:r>
                          <a:rPr lang="ar-AE" sz="2400" i="1">
                            <a:latin typeface="Cambria Math" panose="02040503050406030204" pitchFamily="18" charset="0"/>
                          </a:rPr>
                          <m:t>𝑉</m:t>
                        </m:r>
                      </m:e>
                      <m:sub>
                        <m:r>
                          <a:rPr lang="ar-AE" sz="2400" i="1">
                            <a:latin typeface="Cambria Math" panose="02040503050406030204" pitchFamily="18" charset="0"/>
                          </a:rPr>
                          <m:t>𝐿𝐸𝐷</m:t>
                        </m:r>
                      </m:sub>
                    </m:sSub>
                    <m:r>
                      <a:rPr lang="ar-AE" sz="2400">
                        <a:latin typeface="Cambria Math" panose="02040503050406030204" pitchFamily="18" charset="0"/>
                      </a:rPr>
                      <m:t>=</m:t>
                    </m:r>
                    <m:r>
                      <a:rPr lang="ar-AE" sz="2400">
                        <a:latin typeface="Cambria Math" panose="02040503050406030204" pitchFamily="18" charset="0"/>
                      </a:rPr>
                      <m:t>2</m:t>
                    </m:r>
                    <m:r>
                      <m:rPr>
                        <m:nor/>
                      </m:rPr>
                      <a:rPr lang="ar-AE" sz="2400" i="1"/>
                      <m:t> </m:t>
                    </m:r>
                    <m:r>
                      <m:rPr>
                        <m:nor/>
                      </m:rPr>
                      <a:rPr lang="en-US" sz="2400" i="1"/>
                      <m:t>V</m:t>
                    </m:r>
                    <m:r>
                      <a:rPr lang="en-US" sz="2400">
                        <a:latin typeface="Cambria Math" panose="02040503050406030204" pitchFamily="18" charset="0"/>
                      </a:rPr>
                      <m:t>,</m:t>
                    </m:r>
                    <m:r>
                      <m:rPr>
                        <m:nor/>
                      </m:rPr>
                      <a:rPr lang="en-US" sz="2400" i="1"/>
                      <m:t> </m:t>
                    </m:r>
                    <m:r>
                      <a:rPr lang="en-US" sz="2400" i="1">
                        <a:latin typeface="Cambria Math" panose="02040503050406030204" pitchFamily="18" charset="0"/>
                      </a:rPr>
                      <m:t>𝑅</m:t>
                    </m:r>
                    <m:r>
                      <a:rPr lang="en-US" sz="2400">
                        <a:latin typeface="Cambria Math" panose="02040503050406030204" pitchFamily="18" charset="0"/>
                      </a:rPr>
                      <m:t>=</m:t>
                    </m:r>
                    <m:r>
                      <a:rPr lang="en-US" sz="2400">
                        <a:latin typeface="Cambria Math" panose="02040503050406030204" pitchFamily="18" charset="0"/>
                      </a:rPr>
                      <m:t>150</m:t>
                    </m:r>
                    <m:r>
                      <m:rPr>
                        <m:nor/>
                      </m:rPr>
                      <a:rPr lang="en-US" sz="2400" i="1"/>
                      <m:t> </m:t>
                    </m:r>
                    <m:r>
                      <m:rPr>
                        <m:sty m:val="p"/>
                      </m:rPr>
                      <a:rPr lang="el-GR" sz="2400">
                        <a:latin typeface="Cambria Math" panose="02040503050406030204" pitchFamily="18" charset="0"/>
                      </a:rPr>
                      <m:t>Ω</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Now</m:t>
                    </m:r>
                    <m:r>
                      <a:rPr lang="en-US" sz="2400" b="0" i="0" smtClean="0">
                        <a:latin typeface="Cambria Math" panose="02040503050406030204" pitchFamily="18" charset="0"/>
                      </a:rPr>
                      <m:t>,</m:t>
                    </m:r>
                    <m:sSub>
                      <m:sSubPr>
                        <m:ctrlPr>
                          <a:rPr lang="ar-AE" sz="2400" i="1" smtClean="0">
                            <a:latin typeface="Cambria Math" panose="02040503050406030204" pitchFamily="18" charset="0"/>
                          </a:rPr>
                        </m:ctrlPr>
                      </m:sSubPr>
                      <m:e>
                        <m:r>
                          <a:rPr lang="ar-AE" sz="2400" i="1">
                            <a:latin typeface="Cambria Math" panose="02040503050406030204" pitchFamily="18" charset="0"/>
                          </a:rPr>
                          <m:t>𝐼</m:t>
                        </m:r>
                      </m:e>
                      <m:sub>
                        <m:r>
                          <a:rPr lang="ar-AE" sz="2400" i="1">
                            <a:latin typeface="Cambria Math" panose="02040503050406030204" pitchFamily="18" charset="0"/>
                          </a:rPr>
                          <m:t>𝐿𝐸𝐷</m:t>
                        </m:r>
                      </m:sub>
                    </m:sSub>
                    <m:r>
                      <a:rPr lang="ar-AE" sz="2400">
                        <a:latin typeface="Cambria Math" panose="02040503050406030204" pitchFamily="18" charset="0"/>
                      </a:rPr>
                      <m:t>=</m:t>
                    </m:r>
                    <m:f>
                      <m:fPr>
                        <m:ctrlPr>
                          <a:rPr lang="ar-AE" sz="2400" i="1">
                            <a:latin typeface="Cambria Math" panose="02040503050406030204" pitchFamily="18" charset="0"/>
                          </a:rPr>
                        </m:ctrlPr>
                      </m:fPr>
                      <m:num>
                        <m:r>
                          <a:rPr lang="ar-AE" sz="2400">
                            <a:latin typeface="Cambria Math" panose="02040503050406030204" pitchFamily="18" charset="0"/>
                          </a:rPr>
                          <m:t>5</m:t>
                        </m:r>
                        <m:r>
                          <a:rPr lang="ar-AE" sz="2400">
                            <a:latin typeface="Cambria Math" panose="02040503050406030204" pitchFamily="18" charset="0"/>
                          </a:rPr>
                          <m:t>−</m:t>
                        </m:r>
                        <m:r>
                          <a:rPr lang="ar-AE" sz="2400">
                            <a:latin typeface="Cambria Math" panose="02040503050406030204" pitchFamily="18" charset="0"/>
                          </a:rPr>
                          <m:t>2</m:t>
                        </m:r>
                      </m:num>
                      <m:den>
                        <m:r>
                          <a:rPr lang="ar-AE" sz="2400">
                            <a:latin typeface="Cambria Math" panose="02040503050406030204" pitchFamily="18" charset="0"/>
                          </a:rPr>
                          <m:t>150</m:t>
                        </m:r>
                      </m:den>
                    </m:f>
                    <m:r>
                      <a:rPr lang="ar-AE" sz="2400">
                        <a:latin typeface="Cambria Math" panose="02040503050406030204" pitchFamily="18" charset="0"/>
                      </a:rPr>
                      <m:t>=</m:t>
                    </m:r>
                    <m:r>
                      <a:rPr lang="ar-AE" sz="2400">
                        <a:latin typeface="Cambria Math" panose="02040503050406030204" pitchFamily="18" charset="0"/>
                      </a:rPr>
                      <m:t>0</m:t>
                    </m:r>
                    <m:r>
                      <a:rPr lang="ar-AE" sz="2400">
                        <a:latin typeface="Cambria Math" panose="02040503050406030204" pitchFamily="18" charset="0"/>
                      </a:rPr>
                      <m:t>.</m:t>
                    </m:r>
                    <m:r>
                      <a:rPr lang="ar-AE" sz="2400">
                        <a:latin typeface="Cambria Math" panose="02040503050406030204" pitchFamily="18" charset="0"/>
                      </a:rPr>
                      <m:t>02</m:t>
                    </m:r>
                    <m:r>
                      <m:rPr>
                        <m:nor/>
                      </m:rPr>
                      <a:rPr lang="ar-AE" sz="2400" i="1"/>
                      <m:t> </m:t>
                    </m:r>
                    <m:r>
                      <m:rPr>
                        <m:nor/>
                      </m:rPr>
                      <a:rPr lang="en-US" sz="2400" i="1"/>
                      <m:t>A</m:t>
                    </m:r>
                    <m:r>
                      <a:rPr lang="en-US" sz="2400">
                        <a:latin typeface="Cambria Math" panose="02040503050406030204" pitchFamily="18" charset="0"/>
                      </a:rPr>
                      <m:t>=</m:t>
                    </m:r>
                    <m:r>
                      <a:rPr lang="en-US" sz="2400">
                        <a:latin typeface="Cambria Math" panose="02040503050406030204" pitchFamily="18" charset="0"/>
                      </a:rPr>
                      <m:t>20</m:t>
                    </m:r>
                    <m:r>
                      <m:rPr>
                        <m:nor/>
                      </m:rPr>
                      <a:rPr lang="en-US" sz="2400" i="1"/>
                      <m:t> </m:t>
                    </m:r>
                    <m:r>
                      <m:rPr>
                        <m:nor/>
                      </m:rPr>
                      <a:rPr lang="en-US" sz="2400" i="1"/>
                      <m:t>mA</m:t>
                    </m:r>
                  </m:oMath>
                </a14:m>
                <a:endParaRPr lang="en-US" sz="2400" b="0" dirty="0"/>
              </a:p>
              <a:p>
                <a:r>
                  <a:rPr lang="en-US" sz="2400" b="1" dirty="0">
                    <a:solidFill>
                      <a:srgbClr val="FF0000"/>
                    </a:solidFill>
                  </a:rPr>
                  <a:t>5. Bluetooth Data Transmission Time</a:t>
                </a:r>
              </a:p>
              <a:p>
                <a:r>
                  <a:rPr lang="en-US" sz="2400" dirty="0"/>
                  <a:t>Transmission time </a:t>
                </a:r>
                <a14:m>
                  <m:oMath xmlns:m="http://schemas.openxmlformats.org/officeDocument/2006/math">
                    <m:sSub>
                      <m:sSubPr>
                        <m:ctrlPr>
                          <a:rPr lang="ar-AE" sz="2400" i="1">
                            <a:latin typeface="Cambria Math" panose="02040503050406030204" pitchFamily="18" charset="0"/>
                          </a:rPr>
                        </m:ctrlPr>
                      </m:sSubPr>
                      <m:e>
                        <m:r>
                          <a:rPr lang="ar-AE" sz="2400" i="1">
                            <a:latin typeface="Cambria Math" panose="02040503050406030204" pitchFamily="18" charset="0"/>
                          </a:rPr>
                          <m:t>𝑡</m:t>
                        </m:r>
                      </m:e>
                      <m:sub>
                        <m:r>
                          <a:rPr lang="ar-AE" sz="2400" i="1">
                            <a:latin typeface="Cambria Math" panose="02040503050406030204" pitchFamily="18" charset="0"/>
                          </a:rPr>
                          <m:t>𝑡𝑟𝑎𝑛𝑠𝑚𝑖𝑡</m:t>
                        </m:r>
                      </m:sub>
                    </m:sSub>
                  </m:oMath>
                </a14:m>
                <a:r>
                  <a:rPr lang="en-US" sz="2400" dirty="0"/>
                  <a:t>for 8-bit data at baud rate </a:t>
                </a:r>
                <a14:m>
                  <m:oMath xmlns:m="http://schemas.openxmlformats.org/officeDocument/2006/math">
                    <m:r>
                      <a:rPr lang="en-US" sz="2400" i="1">
                        <a:latin typeface="Cambria Math" panose="02040503050406030204" pitchFamily="18" charset="0"/>
                      </a:rPr>
                      <m:t>𝐵</m:t>
                    </m:r>
                  </m:oMath>
                </a14:m>
                <a:r>
                  <a:rPr lang="en-US" sz="2400" dirty="0"/>
                  <a:t>:               </a:t>
                </a:r>
                <a14:m>
                  <m:oMath xmlns:m="http://schemas.openxmlformats.org/officeDocument/2006/math">
                    <m:sSub>
                      <m:sSubPr>
                        <m:ctrlPr>
                          <a:rPr lang="ar-AE" sz="2800" b="1" i="1" smtClean="0">
                            <a:solidFill>
                              <a:srgbClr val="FF0000"/>
                            </a:solidFill>
                            <a:latin typeface="Cambria Math" panose="02040503050406030204" pitchFamily="18" charset="0"/>
                          </a:rPr>
                        </m:ctrlPr>
                      </m:sSubPr>
                      <m:e>
                        <m:r>
                          <a:rPr lang="ar-AE" sz="2800" b="1" i="1">
                            <a:solidFill>
                              <a:srgbClr val="FF0000"/>
                            </a:solidFill>
                            <a:latin typeface="Cambria Math" panose="02040503050406030204" pitchFamily="18" charset="0"/>
                          </a:rPr>
                          <m:t>𝒕</m:t>
                        </m:r>
                      </m:e>
                      <m:sub>
                        <m:r>
                          <a:rPr lang="ar-AE" sz="2800" b="1" i="1">
                            <a:solidFill>
                              <a:srgbClr val="FF0000"/>
                            </a:solidFill>
                            <a:latin typeface="Cambria Math" panose="02040503050406030204" pitchFamily="18" charset="0"/>
                          </a:rPr>
                          <m:t>𝒕𝒓𝒂𝒏𝒔𝒎𝒊𝒕</m:t>
                        </m:r>
                      </m:sub>
                    </m:sSub>
                    <m:r>
                      <a:rPr lang="ar-AE" sz="2800" b="1">
                        <a:solidFill>
                          <a:srgbClr val="FF0000"/>
                        </a:solidFill>
                        <a:latin typeface="Cambria Math" panose="02040503050406030204" pitchFamily="18" charset="0"/>
                      </a:rPr>
                      <m:t>=</m:t>
                    </m:r>
                    <m:f>
                      <m:fPr>
                        <m:ctrlPr>
                          <a:rPr lang="ar-AE" sz="2800" b="1" i="1">
                            <a:solidFill>
                              <a:srgbClr val="FF0000"/>
                            </a:solidFill>
                            <a:latin typeface="Cambria Math" panose="02040503050406030204" pitchFamily="18" charset="0"/>
                          </a:rPr>
                        </m:ctrlPr>
                      </m:fPr>
                      <m:num>
                        <m:r>
                          <m:rPr>
                            <m:nor/>
                          </m:rPr>
                          <a:rPr lang="en-US" sz="2800" b="1" i="1">
                            <a:solidFill>
                              <a:srgbClr val="FF0000"/>
                            </a:solidFill>
                          </a:rPr>
                          <m:t>Data</m:t>
                        </m:r>
                        <m:r>
                          <m:rPr>
                            <m:nor/>
                          </m:rPr>
                          <a:rPr lang="en-US" sz="2800" b="1" i="1">
                            <a:solidFill>
                              <a:srgbClr val="FF0000"/>
                            </a:solidFill>
                          </a:rPr>
                          <m:t> </m:t>
                        </m:r>
                        <m:r>
                          <m:rPr>
                            <m:nor/>
                          </m:rPr>
                          <a:rPr lang="en-US" sz="2800" b="1" i="1">
                            <a:solidFill>
                              <a:srgbClr val="FF0000"/>
                            </a:solidFill>
                          </a:rPr>
                          <m:t>Bits</m:t>
                        </m:r>
                      </m:num>
                      <m:den>
                        <m:r>
                          <a:rPr lang="ar-AE" sz="2800" b="1" i="1">
                            <a:solidFill>
                              <a:srgbClr val="FF0000"/>
                            </a:solidFill>
                            <a:latin typeface="Cambria Math" panose="02040503050406030204" pitchFamily="18" charset="0"/>
                          </a:rPr>
                          <m:t>𝑩</m:t>
                        </m:r>
                      </m:den>
                    </m:f>
                  </m:oMath>
                </a14:m>
                <a:endParaRPr lang="ar-AE" sz="2800" b="1" dirty="0"/>
              </a:p>
              <a:p>
                <a:r>
                  <a:rPr lang="en-US" sz="2400" b="1" dirty="0"/>
                  <a:t>Sample Calculation:</a:t>
                </a:r>
                <a:endParaRPr lang="en-US" sz="2400" dirty="0"/>
              </a:p>
              <a:p>
                <a:r>
                  <a:rPr lang="en-US" sz="2400" dirty="0"/>
                  <a:t>Data Bits = 8, Baud Rate = 9600 bps Now, </a:t>
                </a:r>
                <a14:m>
                  <m:oMath xmlns:m="http://schemas.openxmlformats.org/officeDocument/2006/math">
                    <m:sSub>
                      <m:sSubPr>
                        <m:ctrlPr>
                          <a:rPr lang="ar-AE" sz="2400" i="1">
                            <a:latin typeface="Cambria Math" panose="02040503050406030204" pitchFamily="18" charset="0"/>
                          </a:rPr>
                        </m:ctrlPr>
                      </m:sSubPr>
                      <m:e>
                        <m:r>
                          <a:rPr lang="ar-AE" sz="2400" i="1">
                            <a:latin typeface="Cambria Math" panose="02040503050406030204" pitchFamily="18" charset="0"/>
                          </a:rPr>
                          <m:t>𝑡</m:t>
                        </m:r>
                      </m:e>
                      <m:sub>
                        <m:r>
                          <a:rPr lang="ar-AE" sz="2400" i="1">
                            <a:latin typeface="Cambria Math" panose="02040503050406030204" pitchFamily="18" charset="0"/>
                          </a:rPr>
                          <m:t>𝑡𝑟𝑎𝑛𝑠𝑚𝑖𝑡</m:t>
                        </m:r>
                      </m:sub>
                    </m:sSub>
                    <m:r>
                      <a:rPr lang="ar-AE" sz="2400">
                        <a:latin typeface="Cambria Math" panose="02040503050406030204" pitchFamily="18" charset="0"/>
                      </a:rPr>
                      <m:t>=</m:t>
                    </m:r>
                    <m:f>
                      <m:fPr>
                        <m:ctrlPr>
                          <a:rPr lang="ar-AE" sz="2400" i="1">
                            <a:latin typeface="Cambria Math" panose="02040503050406030204" pitchFamily="18" charset="0"/>
                          </a:rPr>
                        </m:ctrlPr>
                      </m:fPr>
                      <m:num>
                        <m:r>
                          <a:rPr lang="ar-AE" sz="2400">
                            <a:latin typeface="Cambria Math" panose="02040503050406030204" pitchFamily="18" charset="0"/>
                          </a:rPr>
                          <m:t>8</m:t>
                        </m:r>
                      </m:num>
                      <m:den>
                        <m:r>
                          <a:rPr lang="ar-AE" sz="2400">
                            <a:latin typeface="Cambria Math" panose="02040503050406030204" pitchFamily="18" charset="0"/>
                          </a:rPr>
                          <m:t>9600</m:t>
                        </m:r>
                      </m:den>
                    </m:f>
                    <m:r>
                      <a:rPr lang="ar-AE" sz="2400">
                        <a:latin typeface="Cambria Math" panose="02040503050406030204" pitchFamily="18" charset="0"/>
                      </a:rPr>
                      <m:t>≈</m:t>
                    </m:r>
                    <m:r>
                      <a:rPr lang="ar-AE" sz="2400">
                        <a:latin typeface="Cambria Math" panose="02040503050406030204" pitchFamily="18" charset="0"/>
                      </a:rPr>
                      <m:t>0</m:t>
                    </m:r>
                    <m:r>
                      <a:rPr lang="ar-AE" sz="2400">
                        <a:latin typeface="Cambria Math" panose="02040503050406030204" pitchFamily="18" charset="0"/>
                      </a:rPr>
                      <m:t>.</m:t>
                    </m:r>
                    <m:r>
                      <a:rPr lang="ar-AE" sz="2400">
                        <a:latin typeface="Cambria Math" panose="02040503050406030204" pitchFamily="18" charset="0"/>
                      </a:rPr>
                      <m:t>000833</m:t>
                    </m:r>
                    <m:r>
                      <m:rPr>
                        <m:nor/>
                      </m:rPr>
                      <a:rPr lang="ar-AE" sz="2400" i="1"/>
                      <m:t> </m:t>
                    </m:r>
                    <m:r>
                      <m:rPr>
                        <m:nor/>
                      </m:rPr>
                      <a:rPr lang="en-US" sz="2400" i="1"/>
                      <m:t>s</m:t>
                    </m:r>
                    <m:r>
                      <a:rPr lang="en-US" sz="2400">
                        <a:latin typeface="Cambria Math" panose="02040503050406030204" pitchFamily="18" charset="0"/>
                      </a:rPr>
                      <m:t>≈</m:t>
                    </m:r>
                    <m:r>
                      <a:rPr lang="en-US" sz="2400">
                        <a:latin typeface="Cambria Math" panose="02040503050406030204" pitchFamily="18" charset="0"/>
                      </a:rPr>
                      <m:t>0</m:t>
                    </m:r>
                    <m:r>
                      <a:rPr lang="en-US" sz="2400">
                        <a:latin typeface="Cambria Math" panose="02040503050406030204" pitchFamily="18" charset="0"/>
                      </a:rPr>
                      <m:t>.</m:t>
                    </m:r>
                    <m:r>
                      <a:rPr lang="en-US" sz="2400">
                        <a:latin typeface="Cambria Math" panose="02040503050406030204" pitchFamily="18" charset="0"/>
                      </a:rPr>
                      <m:t>83</m:t>
                    </m:r>
                    <m:r>
                      <m:rPr>
                        <m:nor/>
                      </m:rPr>
                      <a:rPr lang="en-US" sz="2400" i="1"/>
                      <m:t> </m:t>
                    </m:r>
                    <m:r>
                      <m:rPr>
                        <m:nor/>
                      </m:rPr>
                      <a:rPr lang="en-US" sz="2400" i="1"/>
                      <m:t>ms</m:t>
                    </m:r>
                  </m:oMath>
                </a14:m>
                <a:endParaRPr lang="en-US" sz="2400" b="0" dirty="0"/>
              </a:p>
              <a:p>
                <a:r>
                  <a:rPr lang="en-US" sz="2400" b="1" dirty="0">
                    <a:solidFill>
                      <a:srgbClr val="FF0000"/>
                    </a:solidFill>
                  </a:rPr>
                  <a:t>6. Keypad Debouncing</a:t>
                </a:r>
              </a:p>
              <a:p>
                <a:r>
                  <a:rPr lang="en-US" sz="2400" dirty="0"/>
                  <a:t>Debounce time </a:t>
                </a:r>
                <a14:m>
                  <m:oMath xmlns:m="http://schemas.openxmlformats.org/officeDocument/2006/math">
                    <m:sSub>
                      <m:sSubPr>
                        <m:ctrlPr>
                          <a:rPr lang="ar-AE" sz="2400" i="1">
                            <a:latin typeface="Cambria Math" panose="02040503050406030204" pitchFamily="18" charset="0"/>
                          </a:rPr>
                        </m:ctrlPr>
                      </m:sSubPr>
                      <m:e>
                        <m:r>
                          <a:rPr lang="ar-AE" sz="2400" i="1">
                            <a:latin typeface="Cambria Math" panose="02040503050406030204" pitchFamily="18" charset="0"/>
                          </a:rPr>
                          <m:t>𝑡</m:t>
                        </m:r>
                      </m:e>
                      <m:sub>
                        <m:r>
                          <a:rPr lang="ar-AE" sz="2400" i="1">
                            <a:latin typeface="Cambria Math" panose="02040503050406030204" pitchFamily="18" charset="0"/>
                          </a:rPr>
                          <m:t>𝑑𝑒𝑏𝑜𝑢𝑛𝑐𝑒</m:t>
                        </m:r>
                      </m:sub>
                    </m:sSub>
                  </m:oMath>
                </a14:m>
                <a:r>
                  <a:rPr lang="en-US" sz="2400" dirty="0"/>
                  <a:t>should be greater than maximum bounce time:</a:t>
                </a:r>
              </a:p>
              <a:p>
                <a:pPr/>
                <a14:m>
                  <m:oMathPara xmlns:m="http://schemas.openxmlformats.org/officeDocument/2006/math">
                    <m:oMathParaPr>
                      <m:jc m:val="centerGroup"/>
                    </m:oMathParaPr>
                    <m:oMath xmlns:m="http://schemas.openxmlformats.org/officeDocument/2006/math">
                      <m:sSub>
                        <m:sSubPr>
                          <m:ctrlPr>
                            <a:rPr lang="ar-AE" sz="2800" b="1" i="1" smtClean="0">
                              <a:solidFill>
                                <a:srgbClr val="FF0000"/>
                              </a:solidFill>
                              <a:latin typeface="Cambria Math" panose="02040503050406030204" pitchFamily="18" charset="0"/>
                            </a:rPr>
                          </m:ctrlPr>
                        </m:sSubPr>
                        <m:e>
                          <m:r>
                            <a:rPr lang="ar-AE" sz="2800" b="1" i="1">
                              <a:solidFill>
                                <a:srgbClr val="FF0000"/>
                              </a:solidFill>
                              <a:latin typeface="Cambria Math" panose="02040503050406030204" pitchFamily="18" charset="0"/>
                            </a:rPr>
                            <m:t>𝒕</m:t>
                          </m:r>
                        </m:e>
                        <m:sub>
                          <m:r>
                            <a:rPr lang="ar-AE" sz="2800" b="1" i="1">
                              <a:solidFill>
                                <a:srgbClr val="FF0000"/>
                              </a:solidFill>
                              <a:latin typeface="Cambria Math" panose="02040503050406030204" pitchFamily="18" charset="0"/>
                            </a:rPr>
                            <m:t>𝒅𝒆𝒃𝒐𝒖𝒏𝒄𝒆</m:t>
                          </m:r>
                        </m:sub>
                      </m:sSub>
                      <m:r>
                        <a:rPr lang="ar-AE" sz="2800" b="1">
                          <a:solidFill>
                            <a:srgbClr val="FF0000"/>
                          </a:solidFill>
                          <a:latin typeface="Cambria Math" panose="02040503050406030204" pitchFamily="18" charset="0"/>
                        </a:rPr>
                        <m:t>≥</m:t>
                      </m:r>
                      <m:sSub>
                        <m:sSubPr>
                          <m:ctrlPr>
                            <a:rPr lang="ar-AE" sz="2800" b="1" i="1">
                              <a:solidFill>
                                <a:srgbClr val="FF0000"/>
                              </a:solidFill>
                              <a:latin typeface="Cambria Math" panose="02040503050406030204" pitchFamily="18" charset="0"/>
                            </a:rPr>
                          </m:ctrlPr>
                        </m:sSubPr>
                        <m:e>
                          <m:r>
                            <a:rPr lang="ar-AE" sz="2800" b="1" i="1">
                              <a:solidFill>
                                <a:srgbClr val="FF0000"/>
                              </a:solidFill>
                              <a:latin typeface="Cambria Math" panose="02040503050406030204" pitchFamily="18" charset="0"/>
                            </a:rPr>
                            <m:t>𝒕</m:t>
                          </m:r>
                        </m:e>
                        <m:sub>
                          <m:r>
                            <a:rPr lang="ar-AE" sz="2800" b="1" i="1">
                              <a:solidFill>
                                <a:srgbClr val="FF0000"/>
                              </a:solidFill>
                              <a:latin typeface="Cambria Math" panose="02040503050406030204" pitchFamily="18" charset="0"/>
                            </a:rPr>
                            <m:t>𝒃𝒐𝒖𝒏𝒄𝒆</m:t>
                          </m:r>
                          <m:r>
                            <m:rPr>
                              <m:lit/>
                            </m:rPr>
                            <a:rPr lang="ar-AE" sz="2800" b="1">
                              <a:solidFill>
                                <a:srgbClr val="FF0000"/>
                              </a:solidFill>
                              <a:latin typeface="Cambria Math" panose="02040503050406030204" pitchFamily="18" charset="0"/>
                            </a:rPr>
                            <m:t>_</m:t>
                          </m:r>
                          <m:r>
                            <a:rPr lang="ar-AE" sz="2800" b="1" i="1">
                              <a:solidFill>
                                <a:srgbClr val="FF0000"/>
                              </a:solidFill>
                              <a:latin typeface="Cambria Math" panose="02040503050406030204" pitchFamily="18" charset="0"/>
                            </a:rPr>
                            <m:t>𝒎𝒂𝒙</m:t>
                          </m:r>
                        </m:sub>
                      </m:sSub>
                    </m:oMath>
                  </m:oMathPara>
                </a14:m>
                <a:endParaRPr lang="ar-AE" sz="2800" b="1" dirty="0"/>
              </a:p>
              <a:p>
                <a:r>
                  <a:rPr lang="en-US" sz="2400" b="1" dirty="0"/>
                  <a:t>Sample Calculation:</a:t>
                </a:r>
                <a:r>
                  <a:rPr lang="en-US" sz="2400" dirty="0"/>
                  <a:t> </a:t>
                </a:r>
                <a14:m>
                  <m:oMath xmlns:m="http://schemas.openxmlformats.org/officeDocument/2006/math">
                    <m:sSub>
                      <m:sSubPr>
                        <m:ctrlPr>
                          <a:rPr lang="ar-AE" sz="2400" i="1">
                            <a:latin typeface="Cambria Math" panose="02040503050406030204" pitchFamily="18" charset="0"/>
                          </a:rPr>
                        </m:ctrlPr>
                      </m:sSubPr>
                      <m:e>
                        <m:r>
                          <a:rPr lang="ar-AE" sz="2400" i="1">
                            <a:latin typeface="Cambria Math" panose="02040503050406030204" pitchFamily="18" charset="0"/>
                          </a:rPr>
                          <m:t>𝑡</m:t>
                        </m:r>
                      </m:e>
                      <m:sub>
                        <m:r>
                          <a:rPr lang="ar-AE" sz="2400" i="1">
                            <a:latin typeface="Cambria Math" panose="02040503050406030204" pitchFamily="18" charset="0"/>
                          </a:rPr>
                          <m:t>𝑏𝑜𝑢𝑛𝑐𝑒</m:t>
                        </m:r>
                        <m:r>
                          <m:rPr>
                            <m:lit/>
                          </m:rPr>
                          <a:rPr lang="ar-AE" sz="2400">
                            <a:latin typeface="Cambria Math" panose="02040503050406030204" pitchFamily="18" charset="0"/>
                          </a:rPr>
                          <m:t>_</m:t>
                        </m:r>
                        <m:r>
                          <a:rPr lang="ar-AE" sz="2400" i="1">
                            <a:latin typeface="Cambria Math" panose="02040503050406030204" pitchFamily="18" charset="0"/>
                          </a:rPr>
                          <m:t>𝑚𝑎𝑥</m:t>
                        </m:r>
                      </m:sub>
                    </m:sSub>
                    <m:r>
                      <a:rPr lang="ar-AE" sz="2400">
                        <a:latin typeface="Cambria Math" panose="02040503050406030204" pitchFamily="18" charset="0"/>
                      </a:rPr>
                      <m:t>=</m:t>
                    </m:r>
                    <m:r>
                      <a:rPr lang="ar-AE" sz="2400">
                        <a:latin typeface="Cambria Math" panose="02040503050406030204" pitchFamily="18" charset="0"/>
                      </a:rPr>
                      <m:t>50</m:t>
                    </m:r>
                    <m:r>
                      <m:rPr>
                        <m:nor/>
                      </m:rPr>
                      <a:rPr lang="ar-AE" sz="2400" i="1"/>
                      <m:t> </m:t>
                    </m:r>
                    <m:r>
                      <m:rPr>
                        <m:nor/>
                      </m:rPr>
                      <a:rPr lang="en-US" sz="2400" i="1"/>
                      <m:t>ms</m:t>
                    </m:r>
                  </m:oMath>
                </a14:m>
                <a:r>
                  <a:rPr lang="en-US" sz="2400" dirty="0"/>
                  <a:t>, </a:t>
                </a:r>
                <a14:m>
                  <m:oMath xmlns:m="http://schemas.openxmlformats.org/officeDocument/2006/math">
                    <m:sSub>
                      <m:sSubPr>
                        <m:ctrlPr>
                          <a:rPr lang="ar-AE" sz="2400" i="1">
                            <a:latin typeface="Cambria Math" panose="02040503050406030204" pitchFamily="18" charset="0"/>
                          </a:rPr>
                        </m:ctrlPr>
                      </m:sSubPr>
                      <m:e>
                        <m:r>
                          <a:rPr lang="ar-AE" sz="2400" i="1">
                            <a:latin typeface="Cambria Math" panose="02040503050406030204" pitchFamily="18" charset="0"/>
                          </a:rPr>
                          <m:t>𝑡</m:t>
                        </m:r>
                      </m:e>
                      <m:sub>
                        <m:r>
                          <a:rPr lang="ar-AE" sz="2400" i="1">
                            <a:latin typeface="Cambria Math" panose="02040503050406030204" pitchFamily="18" charset="0"/>
                          </a:rPr>
                          <m:t>𝑑𝑒𝑏𝑜𝑢𝑛𝑐𝑒</m:t>
                        </m:r>
                      </m:sub>
                    </m:sSub>
                    <m:r>
                      <a:rPr lang="ar-AE" sz="2400">
                        <a:latin typeface="Cambria Math" panose="02040503050406030204" pitchFamily="18" charset="0"/>
                      </a:rPr>
                      <m:t>=</m:t>
                    </m:r>
                    <m:r>
                      <a:rPr lang="ar-AE" sz="2400">
                        <a:latin typeface="Cambria Math" panose="02040503050406030204" pitchFamily="18" charset="0"/>
                      </a:rPr>
                      <m:t>50</m:t>
                    </m:r>
                    <m:r>
                      <m:rPr>
                        <m:nor/>
                      </m:rPr>
                      <a:rPr lang="ar-AE" sz="2400" i="1"/>
                      <m:t> </m:t>
                    </m:r>
                    <m:r>
                      <m:rPr>
                        <m:nor/>
                      </m:rPr>
                      <a:rPr lang="en-US" sz="2400" i="1"/>
                      <m:t>ms</m:t>
                    </m:r>
                  </m:oMath>
                </a14:m>
                <a:endParaRPr lang="en-US" sz="2400" b="0" dirty="0"/>
              </a:p>
              <a:p>
                <a:r>
                  <a:rPr lang="en-US" sz="2400" b="1" dirty="0"/>
                  <a:t>Implementation:</a:t>
                </a:r>
                <a:r>
                  <a:rPr lang="en-US" sz="2400" dirty="0"/>
                  <a:t> Prevents multiple false keypresses.</a:t>
                </a:r>
              </a:p>
              <a:p>
                <a:endParaRPr lang="en-US" dirty="0"/>
              </a:p>
            </p:txBody>
          </p:sp>
        </mc:Choice>
        <mc:Fallback xmlns="">
          <p:sp>
            <p:nvSpPr>
              <p:cNvPr id="7" name="TextBox 6">
                <a:extLst>
                  <a:ext uri="{FF2B5EF4-FFF2-40B4-BE49-F238E27FC236}">
                    <a16:creationId xmlns:a16="http://schemas.microsoft.com/office/drawing/2014/main" id="{BA3A7A79-B4E5-EB56-C4CA-D70CC3DA823C}"/>
                  </a:ext>
                </a:extLst>
              </p:cNvPr>
              <p:cNvSpPr txBox="1">
                <a:spLocks noRot="1" noChangeAspect="1" noMove="1" noResize="1" noEditPoints="1" noAdjustHandles="1" noChangeArrowheads="1" noChangeShapeType="1" noTextEdit="1"/>
              </p:cNvSpPr>
              <p:nvPr/>
            </p:nvSpPr>
            <p:spPr>
              <a:xfrm>
                <a:off x="689477" y="2056000"/>
                <a:ext cx="15111046" cy="5676682"/>
              </a:xfrm>
              <a:prstGeom prst="rect">
                <a:avLst/>
              </a:prstGeom>
              <a:blipFill>
                <a:blip r:embed="rId3"/>
                <a:stretch>
                  <a:fillRect l="-605" t="-859"/>
                </a:stretch>
              </a:blipFill>
            </p:spPr>
            <p:txBody>
              <a:bodyPr/>
              <a:lstStyle/>
              <a:p>
                <a:r>
                  <a:rPr lang="en-US">
                    <a:noFill/>
                  </a:rPr>
                  <a:t> </a:t>
                </a:r>
              </a:p>
            </p:txBody>
          </p:sp>
        </mc:Fallback>
      </mc:AlternateContent>
    </p:spTree>
    <p:extLst>
      <p:ext uri="{BB962C8B-B14F-4D97-AF65-F5344CB8AC3E}">
        <p14:creationId xmlns:p14="http://schemas.microsoft.com/office/powerpoint/2010/main" val="2173474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3" descr="Parchment"/>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Survey Report</a:t>
            </a:r>
          </a:p>
        </p:txBody>
      </p:sp>
      <p:sp>
        <p:nvSpPr>
          <p:cNvPr id="21507" name="Rectangle 1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4" name="Rectangle 12"/>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4" name="Slide Number Placeholder 3"/>
          <p:cNvSpPr>
            <a:spLocks noGrp="1"/>
          </p:cNvSpPr>
          <p:nvPr>
            <p:ph type="sldNum" sz="quarter" idx="12"/>
          </p:nvPr>
        </p:nvSpPr>
        <p:spPr/>
        <p:txBody>
          <a:bodyPr/>
          <a:lstStyle/>
          <a:p>
            <a:fld id="{48F63A3B-78C7-47BE-AE5E-E10140E04643}" type="slidenum">
              <a:rPr lang="en-US" smtClean="0"/>
              <a:pPr/>
              <a:t>15</a:t>
            </a:fld>
            <a:endParaRPr lang="en-US" dirty="0"/>
          </a:p>
        </p:txBody>
      </p:sp>
      <p:sp>
        <p:nvSpPr>
          <p:cNvPr id="6" name="TextBox 5">
            <a:extLst>
              <a:ext uri="{FF2B5EF4-FFF2-40B4-BE49-F238E27FC236}">
                <a16:creationId xmlns:a16="http://schemas.microsoft.com/office/drawing/2014/main" id="{714A041A-5CD6-FFB4-B961-B984F715393F}"/>
              </a:ext>
            </a:extLst>
          </p:cNvPr>
          <p:cNvSpPr txBox="1"/>
          <p:nvPr/>
        </p:nvSpPr>
        <p:spPr>
          <a:xfrm>
            <a:off x="442913" y="7486650"/>
            <a:ext cx="7215187" cy="461665"/>
          </a:xfrm>
          <a:prstGeom prst="rect">
            <a:avLst/>
          </a:prstGeom>
          <a:noFill/>
        </p:spPr>
        <p:txBody>
          <a:bodyPr wrap="square" rtlCol="0">
            <a:spAutoFit/>
          </a:bodyPr>
          <a:lstStyle/>
          <a:p>
            <a:r>
              <a:rPr lang="en-US" sz="2400" dirty="0"/>
              <a:t>A sample survey report</a:t>
            </a:r>
          </a:p>
        </p:txBody>
      </p:sp>
      <p:pic>
        <p:nvPicPr>
          <p:cNvPr id="3" name="Picture 2">
            <a:extLst>
              <a:ext uri="{FF2B5EF4-FFF2-40B4-BE49-F238E27FC236}">
                <a16:creationId xmlns:a16="http://schemas.microsoft.com/office/drawing/2014/main" id="{A1C017FE-56F5-EF3D-3294-6D0E8ACDFF41}"/>
              </a:ext>
            </a:extLst>
          </p:cNvPr>
          <p:cNvPicPr>
            <a:picLocks noChangeAspect="1"/>
          </p:cNvPicPr>
          <p:nvPr/>
        </p:nvPicPr>
        <p:blipFill>
          <a:blip r:embed="rId3"/>
          <a:stretch>
            <a:fillRect/>
          </a:stretch>
        </p:blipFill>
        <p:spPr>
          <a:xfrm>
            <a:off x="135925" y="1671241"/>
            <a:ext cx="16323275" cy="3363441"/>
          </a:xfrm>
          <a:prstGeom prst="rect">
            <a:avLst/>
          </a:prstGeom>
        </p:spPr>
      </p:pic>
      <p:pic>
        <p:nvPicPr>
          <p:cNvPr id="10" name="Picture 9">
            <a:extLst>
              <a:ext uri="{FF2B5EF4-FFF2-40B4-BE49-F238E27FC236}">
                <a16:creationId xmlns:a16="http://schemas.microsoft.com/office/drawing/2014/main" id="{3F1868B4-0F2C-648A-5493-C0A2567A250C}"/>
              </a:ext>
            </a:extLst>
          </p:cNvPr>
          <p:cNvPicPr>
            <a:picLocks noChangeAspect="1"/>
          </p:cNvPicPr>
          <p:nvPr/>
        </p:nvPicPr>
        <p:blipFill>
          <a:blip r:embed="rId4"/>
          <a:stretch>
            <a:fillRect/>
          </a:stretch>
        </p:blipFill>
        <p:spPr>
          <a:xfrm>
            <a:off x="0" y="4874044"/>
            <a:ext cx="16459199" cy="3335860"/>
          </a:xfrm>
          <a:prstGeom prst="rect">
            <a:avLst/>
          </a:prstGeom>
        </p:spPr>
      </p:pic>
    </p:spTree>
    <p:extLst>
      <p:ext uri="{BB962C8B-B14F-4D97-AF65-F5344CB8AC3E}">
        <p14:creationId xmlns:p14="http://schemas.microsoft.com/office/powerpoint/2010/main" val="1882959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882B69-D0EA-B7FC-B142-C377CDC13E4D}"/>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4" name="Oval 3" descr="Parchment">
            <a:extLst>
              <a:ext uri="{FF2B5EF4-FFF2-40B4-BE49-F238E27FC236}">
                <a16:creationId xmlns:a16="http://schemas.microsoft.com/office/drawing/2014/main" id="{C506DF3A-21C2-43D4-45DA-40D25D678326}"/>
              </a:ext>
            </a:extLst>
          </p:cNvPr>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Survey Report</a:t>
            </a:r>
          </a:p>
        </p:txBody>
      </p:sp>
      <p:pic>
        <p:nvPicPr>
          <p:cNvPr id="6" name="Picture 5">
            <a:extLst>
              <a:ext uri="{FF2B5EF4-FFF2-40B4-BE49-F238E27FC236}">
                <a16:creationId xmlns:a16="http://schemas.microsoft.com/office/drawing/2014/main" id="{7FBCD1E3-D504-4BB9-472D-94B99974A66E}"/>
              </a:ext>
            </a:extLst>
          </p:cNvPr>
          <p:cNvPicPr>
            <a:picLocks noChangeAspect="1"/>
          </p:cNvPicPr>
          <p:nvPr/>
        </p:nvPicPr>
        <p:blipFill>
          <a:blip r:embed="rId3"/>
          <a:stretch>
            <a:fillRect/>
          </a:stretch>
        </p:blipFill>
        <p:spPr>
          <a:xfrm>
            <a:off x="308920" y="1671240"/>
            <a:ext cx="16150280" cy="3123181"/>
          </a:xfrm>
          <a:prstGeom prst="rect">
            <a:avLst/>
          </a:prstGeom>
        </p:spPr>
      </p:pic>
      <p:pic>
        <p:nvPicPr>
          <p:cNvPr id="8" name="Picture 7">
            <a:extLst>
              <a:ext uri="{FF2B5EF4-FFF2-40B4-BE49-F238E27FC236}">
                <a16:creationId xmlns:a16="http://schemas.microsoft.com/office/drawing/2014/main" id="{9B73A15C-B4C9-68E5-2386-753E6692ABCF}"/>
              </a:ext>
            </a:extLst>
          </p:cNvPr>
          <p:cNvPicPr>
            <a:picLocks noChangeAspect="1"/>
          </p:cNvPicPr>
          <p:nvPr/>
        </p:nvPicPr>
        <p:blipFill>
          <a:blip r:embed="rId4"/>
          <a:stretch>
            <a:fillRect/>
          </a:stretch>
        </p:blipFill>
        <p:spPr>
          <a:xfrm>
            <a:off x="0" y="4312508"/>
            <a:ext cx="16459200" cy="3805881"/>
          </a:xfrm>
          <a:prstGeom prst="rect">
            <a:avLst/>
          </a:prstGeom>
        </p:spPr>
      </p:pic>
    </p:spTree>
    <p:extLst>
      <p:ext uri="{BB962C8B-B14F-4D97-AF65-F5344CB8AC3E}">
        <p14:creationId xmlns:p14="http://schemas.microsoft.com/office/powerpoint/2010/main" val="3741432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F7FA1-8675-2BE9-4AFC-8EDF7B22E7DD}"/>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5" name="Oval 4" descr="Parchment">
            <a:extLst>
              <a:ext uri="{FF2B5EF4-FFF2-40B4-BE49-F238E27FC236}">
                <a16:creationId xmlns:a16="http://schemas.microsoft.com/office/drawing/2014/main" id="{CCF4AA9A-F500-F559-C8EF-63361C7F6B55}"/>
              </a:ext>
            </a:extLst>
          </p:cNvPr>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Survey Report</a:t>
            </a:r>
          </a:p>
        </p:txBody>
      </p:sp>
      <p:pic>
        <p:nvPicPr>
          <p:cNvPr id="7" name="Picture 6">
            <a:extLst>
              <a:ext uri="{FF2B5EF4-FFF2-40B4-BE49-F238E27FC236}">
                <a16:creationId xmlns:a16="http://schemas.microsoft.com/office/drawing/2014/main" id="{B55521CF-4B0B-663A-A81C-793D0D46A62F}"/>
              </a:ext>
            </a:extLst>
          </p:cNvPr>
          <p:cNvPicPr>
            <a:picLocks noChangeAspect="1"/>
          </p:cNvPicPr>
          <p:nvPr/>
        </p:nvPicPr>
        <p:blipFill>
          <a:blip r:embed="rId3"/>
          <a:stretch>
            <a:fillRect/>
          </a:stretch>
        </p:blipFill>
        <p:spPr>
          <a:xfrm>
            <a:off x="0" y="1671241"/>
            <a:ext cx="15977285" cy="3256575"/>
          </a:xfrm>
          <a:prstGeom prst="rect">
            <a:avLst/>
          </a:prstGeom>
        </p:spPr>
      </p:pic>
      <p:pic>
        <p:nvPicPr>
          <p:cNvPr id="9" name="Picture 8">
            <a:extLst>
              <a:ext uri="{FF2B5EF4-FFF2-40B4-BE49-F238E27FC236}">
                <a16:creationId xmlns:a16="http://schemas.microsoft.com/office/drawing/2014/main" id="{FCE74BE6-5842-13D9-CECE-051FAD42BCA1}"/>
              </a:ext>
            </a:extLst>
          </p:cNvPr>
          <p:cNvPicPr>
            <a:picLocks noChangeAspect="1"/>
          </p:cNvPicPr>
          <p:nvPr/>
        </p:nvPicPr>
        <p:blipFill>
          <a:blip r:embed="rId4"/>
          <a:stretch>
            <a:fillRect/>
          </a:stretch>
        </p:blipFill>
        <p:spPr>
          <a:xfrm>
            <a:off x="0" y="4596713"/>
            <a:ext cx="16323275" cy="3609607"/>
          </a:xfrm>
          <a:prstGeom prst="rect">
            <a:avLst/>
          </a:prstGeom>
        </p:spPr>
      </p:pic>
    </p:spTree>
    <p:extLst>
      <p:ext uri="{BB962C8B-B14F-4D97-AF65-F5344CB8AC3E}">
        <p14:creationId xmlns:p14="http://schemas.microsoft.com/office/powerpoint/2010/main" val="1845912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3" descr="Parchment"/>
          <p:cNvSpPr>
            <a:spLocks noChangeArrowheads="1"/>
          </p:cNvSpPr>
          <p:nvPr/>
        </p:nvSpPr>
        <p:spPr bwMode="auto">
          <a:xfrm>
            <a:off x="1686616" y="54590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Gantt Chart</a:t>
            </a:r>
          </a:p>
        </p:txBody>
      </p:sp>
      <p:sp>
        <p:nvSpPr>
          <p:cNvPr id="21507" name="Rectangle 1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4" name="Rectangle 12"/>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4" name="Slide Number Placeholder 3"/>
          <p:cNvSpPr>
            <a:spLocks noGrp="1"/>
          </p:cNvSpPr>
          <p:nvPr>
            <p:ph type="sldNum" sz="quarter" idx="12"/>
          </p:nvPr>
        </p:nvSpPr>
        <p:spPr/>
        <p:txBody>
          <a:bodyPr/>
          <a:lstStyle/>
          <a:p>
            <a:fld id="{48F63A3B-78C7-47BE-AE5E-E10140E04643}" type="slidenum">
              <a:rPr lang="en-US" smtClean="0"/>
              <a:pPr/>
              <a:t>18</a:t>
            </a:fld>
            <a:endParaRPr lang="en-US" dirty="0"/>
          </a:p>
        </p:txBody>
      </p:sp>
      <p:pic>
        <p:nvPicPr>
          <p:cNvPr id="7" name="Picture 6" descr="A diagram of a project&#10;&#10;AI-generated content may be incorrect.">
            <a:extLst>
              <a:ext uri="{FF2B5EF4-FFF2-40B4-BE49-F238E27FC236}">
                <a16:creationId xmlns:a16="http://schemas.microsoft.com/office/drawing/2014/main" id="{DD3A1824-D769-652F-7029-C52EDD7DA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8044" y="1662223"/>
            <a:ext cx="9724768" cy="6483179"/>
          </a:xfrm>
          <a:prstGeom prst="rect">
            <a:avLst/>
          </a:prstGeom>
        </p:spPr>
      </p:pic>
    </p:spTree>
    <p:extLst>
      <p:ext uri="{BB962C8B-B14F-4D97-AF65-F5344CB8AC3E}">
        <p14:creationId xmlns:p14="http://schemas.microsoft.com/office/powerpoint/2010/main" val="146891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222713" y="7528087"/>
            <a:ext cx="8189768" cy="45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pPr>
            <a:endParaRPr lang="en-US" altLang="en-US" sz="2400" dirty="0"/>
          </a:p>
        </p:txBody>
      </p:sp>
      <p:sp>
        <p:nvSpPr>
          <p:cNvPr id="22532" name="Oval 3" descr="Parchment"/>
          <p:cNvSpPr>
            <a:spLocks noChangeArrowheads="1"/>
          </p:cNvSpPr>
          <p:nvPr/>
        </p:nvSpPr>
        <p:spPr bwMode="auto">
          <a:xfrm>
            <a:off x="1895302" y="529590"/>
            <a:ext cx="13582996" cy="982587"/>
          </a:xfrm>
          <a:prstGeom prst="ellipse">
            <a:avLst/>
          </a:prstGeom>
          <a:blipFill dpi="0" rotWithShape="1">
            <a:blip r:embed="rId4"/>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b="1" dirty="0">
                <a:solidFill>
                  <a:srgbClr val="0070C0"/>
                </a:solidFill>
                <a:latin typeface="Comic Sans MS" panose="030F0702030302020204" pitchFamily="66" charset="0"/>
              </a:rPr>
              <a:t>Outcomes/Results and Discussions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19</a:t>
            </a:fld>
            <a:endParaRPr lang="en-US" dirty="0"/>
          </a:p>
        </p:txBody>
      </p:sp>
      <p:sp>
        <p:nvSpPr>
          <p:cNvPr id="11" name="Rectangle 2"/>
          <p:cNvSpPr>
            <a:spLocks noChangeArrowheads="1"/>
          </p:cNvSpPr>
          <p:nvPr/>
        </p:nvSpPr>
        <p:spPr bwMode="auto">
          <a:xfrm>
            <a:off x="10142202" y="4826529"/>
            <a:ext cx="4538073" cy="72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algn="ctr" eaLnBrk="1" hangingPunct="1">
              <a:lnSpc>
                <a:spcPct val="80000"/>
              </a:lnSpc>
            </a:pPr>
            <a:endParaRPr lang="en-US" altLang="en-US" sz="2400" dirty="0">
              <a:solidFill>
                <a:srgbClr val="0070C0"/>
              </a:solidFill>
            </a:endParaRPr>
          </a:p>
        </p:txBody>
      </p:sp>
      <p:pic>
        <p:nvPicPr>
          <p:cNvPr id="2" name="WhatsApp Video 2025-09-17 at 11.26.50 AM">
            <a:hlinkClick r:id="" action="ppaction://media"/>
            <a:extLst>
              <a:ext uri="{FF2B5EF4-FFF2-40B4-BE49-F238E27FC236}">
                <a16:creationId xmlns:a16="http://schemas.microsoft.com/office/drawing/2014/main" id="{524D147A-DB33-7BC0-8349-4AAFC1D8C9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9747" y="2126518"/>
            <a:ext cx="13441095" cy="5083174"/>
          </a:xfrm>
          <a:prstGeom prst="rect">
            <a:avLst/>
          </a:prstGeom>
        </p:spPr>
      </p:pic>
      <p:sp>
        <p:nvSpPr>
          <p:cNvPr id="4" name="TextBox 3">
            <a:extLst>
              <a:ext uri="{FF2B5EF4-FFF2-40B4-BE49-F238E27FC236}">
                <a16:creationId xmlns:a16="http://schemas.microsoft.com/office/drawing/2014/main" id="{A7146BF6-BE48-50E1-B0EE-92AF0BE28185}"/>
              </a:ext>
            </a:extLst>
          </p:cNvPr>
          <p:cNvSpPr txBox="1"/>
          <p:nvPr/>
        </p:nvSpPr>
        <p:spPr>
          <a:xfrm>
            <a:off x="4876825" y="7334859"/>
            <a:ext cx="11359662" cy="584775"/>
          </a:xfrm>
          <a:prstGeom prst="rect">
            <a:avLst/>
          </a:prstGeom>
          <a:noFill/>
        </p:spPr>
        <p:txBody>
          <a:bodyPr wrap="square" rtlCol="0">
            <a:spAutoFit/>
          </a:bodyPr>
          <a:lstStyle/>
          <a:p>
            <a:r>
              <a:rPr lang="en-US" sz="3200" dirty="0"/>
              <a:t>Project Demonstration </a:t>
            </a:r>
          </a:p>
        </p:txBody>
      </p:sp>
    </p:spTree>
    <p:extLst>
      <p:ext uri="{BB962C8B-B14F-4D97-AF65-F5344CB8AC3E}">
        <p14:creationId xmlns:p14="http://schemas.microsoft.com/office/powerpoint/2010/main" val="293570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D653F17-9A89-45AC-AE70-3CB35AB34A7D}" type="datetime3">
              <a:rPr lang="en-US" smtClean="0"/>
              <a:t>9 December 2025</a:t>
            </a:fld>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pPr/>
              <a:t>2</a:t>
            </a:fld>
            <a:endParaRPr lang="en-US" dirty="0"/>
          </a:p>
        </p:txBody>
      </p:sp>
      <p:sp>
        <p:nvSpPr>
          <p:cNvPr id="8" name="Content Placeholder 7"/>
          <p:cNvSpPr>
            <a:spLocks noGrp="1"/>
          </p:cNvSpPr>
          <p:nvPr>
            <p:ph idx="1"/>
          </p:nvPr>
        </p:nvSpPr>
        <p:spPr>
          <a:xfrm>
            <a:off x="304800" y="1610434"/>
            <a:ext cx="15934267" cy="6154891"/>
          </a:xfrm>
        </p:spPr>
        <p:txBody>
          <a:bodyPr>
            <a:noAutofit/>
          </a:bodyPr>
          <a:lstStyle/>
          <a:p>
            <a:pPr>
              <a:lnSpc>
                <a:spcPct val="120000"/>
              </a:lnSpc>
              <a:spcBef>
                <a:spcPts val="0"/>
              </a:spcBef>
              <a:buFontTx/>
              <a:buChar char="•"/>
            </a:pPr>
            <a:r>
              <a:rPr lang="en-US" altLang="en-US" sz="3200" b="1" dirty="0">
                <a:solidFill>
                  <a:srgbClr val="0000B0"/>
                </a:solidFill>
              </a:rPr>
              <a:t>Aims and Objectives </a:t>
            </a:r>
          </a:p>
          <a:p>
            <a:pPr>
              <a:lnSpc>
                <a:spcPct val="120000"/>
              </a:lnSpc>
              <a:spcBef>
                <a:spcPts val="0"/>
              </a:spcBef>
              <a:buFontTx/>
              <a:buChar char="•"/>
            </a:pPr>
            <a:r>
              <a:rPr lang="en-US" altLang="en-US" sz="3200" b="1" dirty="0">
                <a:solidFill>
                  <a:srgbClr val="0000B0"/>
                </a:solidFill>
              </a:rPr>
              <a:t>Introduction </a:t>
            </a:r>
          </a:p>
          <a:p>
            <a:pPr>
              <a:lnSpc>
                <a:spcPct val="120000"/>
              </a:lnSpc>
              <a:spcBef>
                <a:spcPts val="0"/>
              </a:spcBef>
              <a:buFontTx/>
              <a:buChar char="•"/>
            </a:pPr>
            <a:r>
              <a:rPr lang="en-US" altLang="en-US" sz="3200" b="1" dirty="0">
                <a:solidFill>
                  <a:srgbClr val="0000B0"/>
                </a:solidFill>
              </a:rPr>
              <a:t>Literature Review </a:t>
            </a:r>
          </a:p>
          <a:p>
            <a:pPr>
              <a:lnSpc>
                <a:spcPct val="120000"/>
              </a:lnSpc>
              <a:spcBef>
                <a:spcPts val="0"/>
              </a:spcBef>
              <a:buFontTx/>
              <a:buChar char="•"/>
            </a:pPr>
            <a:r>
              <a:rPr lang="en-US" altLang="en-US" sz="3200" b="1" dirty="0">
                <a:solidFill>
                  <a:srgbClr val="0000B0"/>
                </a:solidFill>
              </a:rPr>
              <a:t>Research/Working Method</a:t>
            </a:r>
            <a:endParaRPr lang="en-US" altLang="en-US" sz="3200" b="1" dirty="0">
              <a:solidFill>
                <a:srgbClr val="FF0000"/>
              </a:solidFill>
            </a:endParaRPr>
          </a:p>
          <a:p>
            <a:pPr>
              <a:lnSpc>
                <a:spcPct val="120000"/>
              </a:lnSpc>
              <a:spcBef>
                <a:spcPts val="0"/>
              </a:spcBef>
              <a:buFontTx/>
              <a:buChar char="•"/>
            </a:pPr>
            <a:r>
              <a:rPr lang="en-US" altLang="en-US" sz="3200" b="1" dirty="0">
                <a:solidFill>
                  <a:srgbClr val="0000B0"/>
                </a:solidFill>
              </a:rPr>
              <a:t>Description of the Work </a:t>
            </a:r>
          </a:p>
          <a:p>
            <a:pPr>
              <a:lnSpc>
                <a:spcPct val="120000"/>
              </a:lnSpc>
              <a:spcBef>
                <a:spcPts val="0"/>
              </a:spcBef>
              <a:buFontTx/>
              <a:buChar char="•"/>
            </a:pPr>
            <a:r>
              <a:rPr lang="en-US" altLang="en-US" sz="3200" b="1" dirty="0">
                <a:solidFill>
                  <a:srgbClr val="0000B0"/>
                </a:solidFill>
              </a:rPr>
              <a:t>Survey Report </a:t>
            </a:r>
          </a:p>
          <a:p>
            <a:pPr>
              <a:lnSpc>
                <a:spcPct val="120000"/>
              </a:lnSpc>
              <a:spcBef>
                <a:spcPts val="0"/>
              </a:spcBef>
              <a:buFontTx/>
              <a:buChar char="•"/>
            </a:pPr>
            <a:r>
              <a:rPr lang="en-US" altLang="en-US" sz="3200" b="1" dirty="0">
                <a:solidFill>
                  <a:srgbClr val="0000B0"/>
                </a:solidFill>
              </a:rPr>
              <a:t>Gantt Chart </a:t>
            </a:r>
          </a:p>
          <a:p>
            <a:pPr>
              <a:lnSpc>
                <a:spcPct val="120000"/>
              </a:lnSpc>
              <a:spcBef>
                <a:spcPts val="0"/>
              </a:spcBef>
              <a:buFontTx/>
              <a:buChar char="•"/>
            </a:pPr>
            <a:r>
              <a:rPr lang="en-US" altLang="en-US" sz="3200" b="1" dirty="0">
                <a:solidFill>
                  <a:srgbClr val="0000B0"/>
                </a:solidFill>
              </a:rPr>
              <a:t>Results, Outcomes, and Discussions</a:t>
            </a:r>
          </a:p>
          <a:p>
            <a:pPr>
              <a:lnSpc>
                <a:spcPct val="120000"/>
              </a:lnSpc>
              <a:spcBef>
                <a:spcPts val="0"/>
              </a:spcBef>
              <a:buFontTx/>
              <a:buChar char="•"/>
            </a:pPr>
            <a:r>
              <a:rPr lang="en-US" altLang="en-US" sz="3200" b="1" dirty="0">
                <a:solidFill>
                  <a:srgbClr val="0000B0"/>
                </a:solidFill>
              </a:rPr>
              <a:t>Conclusions (1 slide) </a:t>
            </a:r>
          </a:p>
          <a:p>
            <a:pPr>
              <a:lnSpc>
                <a:spcPct val="120000"/>
              </a:lnSpc>
              <a:spcBef>
                <a:spcPts val="0"/>
              </a:spcBef>
              <a:buFontTx/>
              <a:buChar char="•"/>
            </a:pPr>
            <a:r>
              <a:rPr lang="en-US" altLang="en-US" sz="3200" b="1" dirty="0">
                <a:solidFill>
                  <a:srgbClr val="0000B0"/>
                </a:solidFill>
              </a:rPr>
              <a:t>Future Works (1 slide)</a:t>
            </a:r>
            <a:endParaRPr lang="en-US" altLang="en-US" sz="3200" b="1" dirty="0">
              <a:solidFill>
                <a:srgbClr val="FF0000"/>
              </a:solidFill>
            </a:endParaRPr>
          </a:p>
        </p:txBody>
      </p:sp>
      <p:sp>
        <p:nvSpPr>
          <p:cNvPr id="17" name="Oval 4" descr="Parchment"/>
          <p:cNvSpPr>
            <a:spLocks noChangeArrowheads="1"/>
          </p:cNvSpPr>
          <p:nvPr/>
        </p:nvSpPr>
        <p:spPr bwMode="auto">
          <a:xfrm>
            <a:off x="2344189" y="423330"/>
            <a:ext cx="11202477" cy="87851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200" b="1" dirty="0">
                <a:solidFill>
                  <a:srgbClr val="0070C0"/>
                </a:solidFill>
                <a:latin typeface="Comic Sans MS" panose="030F0702030302020204" pitchFamily="66" charset="0"/>
              </a:rPr>
              <a:t>Outline of the Presentation</a:t>
            </a:r>
          </a:p>
        </p:txBody>
      </p:sp>
    </p:spTree>
    <p:extLst>
      <p:ext uri="{BB962C8B-B14F-4D97-AF65-F5344CB8AC3E}">
        <p14:creationId xmlns:p14="http://schemas.microsoft.com/office/powerpoint/2010/main" val="448916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85625E-5527-880A-A767-AAD5909CED2E}"/>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
        <p:nvSpPr>
          <p:cNvPr id="5" name="Oval 3" descr="Parchment">
            <a:extLst>
              <a:ext uri="{FF2B5EF4-FFF2-40B4-BE49-F238E27FC236}">
                <a16:creationId xmlns:a16="http://schemas.microsoft.com/office/drawing/2014/main" id="{FBDB7676-F53C-86C1-9CD0-E536E00EDC7D}"/>
              </a:ext>
            </a:extLst>
          </p:cNvPr>
          <p:cNvSpPr>
            <a:spLocks noChangeArrowheads="1"/>
          </p:cNvSpPr>
          <p:nvPr/>
        </p:nvSpPr>
        <p:spPr bwMode="auto">
          <a:xfrm>
            <a:off x="1895302" y="529590"/>
            <a:ext cx="13582996" cy="982587"/>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b="1" dirty="0">
                <a:solidFill>
                  <a:srgbClr val="0070C0"/>
                </a:solidFill>
                <a:latin typeface="Comic Sans MS" panose="030F0702030302020204" pitchFamily="66" charset="0"/>
              </a:rPr>
              <a:t>Outcomes/Results and Discussions</a:t>
            </a:r>
          </a:p>
        </p:txBody>
      </p:sp>
      <p:sp>
        <p:nvSpPr>
          <p:cNvPr id="6" name="Rectangle 1">
            <a:extLst>
              <a:ext uri="{FF2B5EF4-FFF2-40B4-BE49-F238E27FC236}">
                <a16:creationId xmlns:a16="http://schemas.microsoft.com/office/drawing/2014/main" id="{9D292C1E-F107-E73D-4353-9B921C806F15}"/>
              </a:ext>
            </a:extLst>
          </p:cNvPr>
          <p:cNvSpPr>
            <a:spLocks noChangeArrowheads="1"/>
          </p:cNvSpPr>
          <p:nvPr/>
        </p:nvSpPr>
        <p:spPr bwMode="auto">
          <a:xfrm>
            <a:off x="0" y="439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10" name="Rectangle 5">
            <a:extLst>
              <a:ext uri="{FF2B5EF4-FFF2-40B4-BE49-F238E27FC236}">
                <a16:creationId xmlns:a16="http://schemas.microsoft.com/office/drawing/2014/main" id="{9A73A0E5-6D9F-7235-3275-3CF804CA3B00}"/>
              </a:ext>
            </a:extLst>
          </p:cNvPr>
          <p:cNvSpPr>
            <a:spLocks noChangeArrowheads="1"/>
          </p:cNvSpPr>
          <p:nvPr/>
        </p:nvSpPr>
        <p:spPr bwMode="auto">
          <a:xfrm>
            <a:off x="0" y="1036250"/>
            <a:ext cx="3914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1E611A94-1695-657A-852D-89D7B8C820E3}"/>
              </a:ext>
            </a:extLst>
          </p:cNvPr>
          <p:cNvSpPr txBox="1"/>
          <p:nvPr/>
        </p:nvSpPr>
        <p:spPr>
          <a:xfrm>
            <a:off x="667265" y="1704230"/>
            <a:ext cx="13308227" cy="6093976"/>
          </a:xfrm>
          <a:prstGeom prst="rect">
            <a:avLst/>
          </a:prstGeom>
          <a:noFill/>
        </p:spPr>
        <p:txBody>
          <a:bodyPr wrap="square" rtlCol="0">
            <a:spAutoFit/>
          </a:bodyPr>
          <a:lstStyle/>
          <a:p>
            <a:pPr lvl="0" defTabSz="914400" eaLnBrk="0" fontAlgn="base" hangingPunct="0">
              <a:spcBef>
                <a:spcPct val="0"/>
              </a:spcBef>
              <a:spcAft>
                <a:spcPct val="0"/>
              </a:spcAft>
            </a:pPr>
            <a:endParaRPr lang="en-US" altLang="en-US" sz="1000" b="1" dirty="0">
              <a:latin typeface="Arial" panose="020B0604020202020204" pitchFamily="34" charset="0"/>
            </a:endParaRPr>
          </a:p>
          <a:p>
            <a:pPr lvl="0" defTabSz="914400" eaLnBrk="0" fontAlgn="base" hangingPunct="0">
              <a:spcBef>
                <a:spcPct val="0"/>
              </a:spcBef>
              <a:spcAft>
                <a:spcPct val="0"/>
              </a:spcAft>
            </a:pPr>
            <a:r>
              <a:rPr lang="en-US" altLang="en-US" sz="2800" b="1" dirty="0">
                <a:solidFill>
                  <a:srgbClr val="FF0000"/>
                </a:solidFill>
                <a:latin typeface="Arial" panose="020B0604020202020204" pitchFamily="34" charset="0"/>
              </a:rPr>
              <a:t>Outcomes/Results</a:t>
            </a:r>
          </a:p>
          <a:p>
            <a:pPr lvl="0" defTabSz="914400" eaLnBrk="0" fontAlgn="base" hangingPunct="0">
              <a:spcBef>
                <a:spcPct val="0"/>
              </a:spcBef>
              <a:spcAft>
                <a:spcPct val="0"/>
              </a:spcAft>
              <a:buFontTx/>
              <a:buChar char="•"/>
            </a:pPr>
            <a:r>
              <a:rPr lang="en-US" altLang="en-US" sz="2400" dirty="0">
                <a:latin typeface="Arial" panose="020B0604020202020204" pitchFamily="34" charset="0"/>
              </a:rPr>
              <a:t>Flame sensor detected fire accurately within 1 meter. </a:t>
            </a:r>
          </a:p>
          <a:p>
            <a:pPr lvl="0" defTabSz="914400" eaLnBrk="0" fontAlgn="base" hangingPunct="0">
              <a:spcBef>
                <a:spcPct val="0"/>
              </a:spcBef>
              <a:spcAft>
                <a:spcPct val="0"/>
              </a:spcAft>
              <a:buFontTx/>
              <a:buChar char="•"/>
            </a:pPr>
            <a:r>
              <a:rPr lang="en-US" altLang="en-US" sz="2400" dirty="0">
                <a:latin typeface="Arial" panose="020B0604020202020204" pitchFamily="34" charset="0"/>
              </a:rPr>
              <a:t>LED alert activated instantly upon detection. </a:t>
            </a:r>
          </a:p>
          <a:p>
            <a:pPr lvl="0" defTabSz="914400" eaLnBrk="0" fontAlgn="base" hangingPunct="0">
              <a:spcBef>
                <a:spcPct val="0"/>
              </a:spcBef>
              <a:spcAft>
                <a:spcPct val="0"/>
              </a:spcAft>
              <a:buFontTx/>
              <a:buChar char="•"/>
            </a:pPr>
            <a:r>
              <a:rPr lang="en-US" altLang="en-US" sz="2400" dirty="0">
                <a:latin typeface="Arial" panose="020B0604020202020204" pitchFamily="34" charset="0"/>
              </a:rPr>
              <a:t>Servo motor rotated to spray direction as programmed. </a:t>
            </a:r>
          </a:p>
          <a:p>
            <a:pPr lvl="0" defTabSz="914400" eaLnBrk="0" fontAlgn="base" hangingPunct="0">
              <a:spcBef>
                <a:spcPct val="0"/>
              </a:spcBef>
              <a:spcAft>
                <a:spcPct val="0"/>
              </a:spcAft>
              <a:buFontTx/>
              <a:buChar char="•"/>
            </a:pPr>
            <a:r>
              <a:rPr lang="en-US" altLang="en-US" sz="2400" dirty="0">
                <a:latin typeface="Arial" panose="020B0604020202020204" pitchFamily="34" charset="0"/>
              </a:rPr>
              <a:t>OLED displayed real-time system status. </a:t>
            </a:r>
          </a:p>
          <a:p>
            <a:pPr lvl="0" defTabSz="914400" eaLnBrk="0" fontAlgn="base" hangingPunct="0">
              <a:spcBef>
                <a:spcPct val="0"/>
              </a:spcBef>
              <a:spcAft>
                <a:spcPct val="0"/>
              </a:spcAft>
              <a:buFontTx/>
              <a:buChar char="•"/>
            </a:pPr>
            <a:r>
              <a:rPr lang="en-US" altLang="en-US" sz="2400" dirty="0">
                <a:latin typeface="Arial" panose="020B0604020202020204" pitchFamily="34" charset="0"/>
              </a:rPr>
              <a:t>HC-05 enabled wireless control and monitoring. </a:t>
            </a:r>
          </a:p>
          <a:p>
            <a:pPr lvl="0" defTabSz="914400" eaLnBrk="0" fontAlgn="base" hangingPunct="0">
              <a:spcBef>
                <a:spcPct val="0"/>
              </a:spcBef>
              <a:spcAft>
                <a:spcPct val="0"/>
              </a:spcAft>
              <a:buFontTx/>
              <a:buChar char="•"/>
            </a:pPr>
            <a:r>
              <a:rPr lang="en-US" altLang="en-US" sz="2400" dirty="0">
                <a:latin typeface="Arial" panose="020B0604020202020204" pitchFamily="34" charset="0"/>
              </a:rPr>
              <a:t>Keypad allowed manual override and servo control. </a:t>
            </a:r>
          </a:p>
          <a:p>
            <a:pPr lvl="0" defTabSz="914400" eaLnBrk="0" fontAlgn="base" hangingPunct="0">
              <a:spcBef>
                <a:spcPct val="0"/>
              </a:spcBef>
              <a:spcAft>
                <a:spcPct val="0"/>
              </a:spcAft>
            </a:pPr>
            <a:endParaRPr lang="en-US" altLang="en-US" sz="1200" b="1" dirty="0">
              <a:latin typeface="Arial" panose="020B0604020202020204" pitchFamily="34" charset="0"/>
            </a:endParaRPr>
          </a:p>
          <a:p>
            <a:pPr lvl="0" defTabSz="914400" eaLnBrk="0" fontAlgn="base" hangingPunct="0">
              <a:spcBef>
                <a:spcPct val="0"/>
              </a:spcBef>
              <a:spcAft>
                <a:spcPct val="0"/>
              </a:spcAft>
            </a:pPr>
            <a:r>
              <a:rPr lang="en-US" altLang="en-US" sz="2800" b="1" dirty="0">
                <a:solidFill>
                  <a:srgbClr val="FF0000"/>
                </a:solidFill>
                <a:latin typeface="Arial" panose="020B0604020202020204" pitchFamily="34" charset="0"/>
              </a:rPr>
              <a:t>Discussion</a:t>
            </a:r>
          </a:p>
          <a:p>
            <a:pPr lvl="0" defTabSz="914400" eaLnBrk="0" fontAlgn="base" hangingPunct="0">
              <a:spcBef>
                <a:spcPct val="0"/>
              </a:spcBef>
              <a:spcAft>
                <a:spcPct val="0"/>
              </a:spcAft>
              <a:buFontTx/>
              <a:buChar char="•"/>
            </a:pPr>
            <a:r>
              <a:rPr lang="en-US" altLang="en-US" sz="2800" dirty="0">
                <a:latin typeface="Arial" panose="020B0604020202020204" pitchFamily="34" charset="0"/>
              </a:rPr>
              <a:t>System responded quickly and reliably. </a:t>
            </a:r>
          </a:p>
          <a:p>
            <a:pPr lvl="0" defTabSz="914400" eaLnBrk="0" fontAlgn="base" hangingPunct="0">
              <a:spcBef>
                <a:spcPct val="0"/>
              </a:spcBef>
              <a:spcAft>
                <a:spcPct val="0"/>
              </a:spcAft>
              <a:buFontTx/>
              <a:buChar char="•"/>
            </a:pPr>
            <a:r>
              <a:rPr lang="en-US" altLang="en-US" sz="2800" dirty="0">
                <a:latin typeface="Arial" panose="020B0604020202020204" pitchFamily="34" charset="0"/>
              </a:rPr>
              <a:t>Power usage was low (~1.58W), suitable for portable use. </a:t>
            </a:r>
          </a:p>
          <a:p>
            <a:pPr lvl="0" defTabSz="914400" eaLnBrk="0" fontAlgn="base" hangingPunct="0">
              <a:spcBef>
                <a:spcPct val="0"/>
              </a:spcBef>
              <a:spcAft>
                <a:spcPct val="0"/>
              </a:spcAft>
              <a:buFontTx/>
              <a:buChar char="•"/>
            </a:pPr>
            <a:r>
              <a:rPr lang="en-US" altLang="en-US" sz="2800" dirty="0">
                <a:latin typeface="Arial" panose="020B0604020202020204" pitchFamily="34" charset="0"/>
              </a:rPr>
              <a:t>Bluetooth and OLED improved user interaction. </a:t>
            </a:r>
          </a:p>
          <a:p>
            <a:pPr lvl="0" defTabSz="914400" eaLnBrk="0" fontAlgn="base" hangingPunct="0">
              <a:spcBef>
                <a:spcPct val="0"/>
              </a:spcBef>
              <a:spcAft>
                <a:spcPct val="0"/>
              </a:spcAft>
              <a:buFontTx/>
              <a:buChar char="•"/>
            </a:pPr>
            <a:r>
              <a:rPr lang="en-US" altLang="en-US" sz="2800" dirty="0">
                <a:latin typeface="Arial" panose="020B0604020202020204" pitchFamily="34" charset="0"/>
              </a:rPr>
              <a:t>Detection accuracy dropped in bright sunlight. </a:t>
            </a:r>
          </a:p>
          <a:p>
            <a:pPr lvl="0" defTabSz="914400" eaLnBrk="0" fontAlgn="base" hangingPunct="0">
              <a:spcBef>
                <a:spcPct val="0"/>
              </a:spcBef>
              <a:spcAft>
                <a:spcPct val="0"/>
              </a:spcAft>
              <a:buFontTx/>
              <a:buChar char="•"/>
            </a:pPr>
            <a:r>
              <a:rPr lang="en-US" altLang="en-US" sz="2800" dirty="0">
                <a:latin typeface="Arial" panose="020B0604020202020204" pitchFamily="34" charset="0"/>
              </a:rPr>
              <a:t>Our system adds wireless control and display—missing in earlier works. </a:t>
            </a:r>
          </a:p>
          <a:p>
            <a:pPr lvl="0" defTabSz="914400" eaLnBrk="0" fontAlgn="base" hangingPunct="0">
              <a:spcBef>
                <a:spcPct val="0"/>
              </a:spcBef>
              <a:spcAft>
                <a:spcPct val="0"/>
              </a:spcAft>
            </a:pPr>
            <a:endParaRPr lang="en-US" dirty="0"/>
          </a:p>
        </p:txBody>
      </p:sp>
    </p:spTree>
    <p:extLst>
      <p:ext uri="{BB962C8B-B14F-4D97-AF65-F5344CB8AC3E}">
        <p14:creationId xmlns:p14="http://schemas.microsoft.com/office/powerpoint/2010/main" val="330600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C6EABE-BF7A-354A-146B-48D7DA2F9067}"/>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3" name="Oval 3" descr="Parchment">
            <a:extLst>
              <a:ext uri="{FF2B5EF4-FFF2-40B4-BE49-F238E27FC236}">
                <a16:creationId xmlns:a16="http://schemas.microsoft.com/office/drawing/2014/main" id="{888E5497-1B66-AB5F-098D-D2C40F2CB7C2}"/>
              </a:ext>
            </a:extLst>
          </p:cNvPr>
          <p:cNvSpPr>
            <a:spLocks noChangeArrowheads="1"/>
          </p:cNvSpPr>
          <p:nvPr/>
        </p:nvSpPr>
        <p:spPr bwMode="auto">
          <a:xfrm>
            <a:off x="1895302" y="529590"/>
            <a:ext cx="13582996" cy="982587"/>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b="1" dirty="0">
                <a:solidFill>
                  <a:srgbClr val="0070C0"/>
                </a:solidFill>
                <a:latin typeface="Comic Sans MS" panose="030F0702030302020204" pitchFamily="66" charset="0"/>
              </a:rPr>
              <a:t>Outcomes/Results and Discussions</a:t>
            </a:r>
          </a:p>
        </p:txBody>
      </p:sp>
      <p:sp>
        <p:nvSpPr>
          <p:cNvPr id="6" name="TextBox 5">
            <a:extLst>
              <a:ext uri="{FF2B5EF4-FFF2-40B4-BE49-F238E27FC236}">
                <a16:creationId xmlns:a16="http://schemas.microsoft.com/office/drawing/2014/main" id="{3A82BFEF-E862-F662-7C51-D484893646C7}"/>
              </a:ext>
            </a:extLst>
          </p:cNvPr>
          <p:cNvSpPr txBox="1"/>
          <p:nvPr/>
        </p:nvSpPr>
        <p:spPr>
          <a:xfrm>
            <a:off x="8906369" y="2774884"/>
            <a:ext cx="5301049" cy="3539430"/>
          </a:xfrm>
          <a:prstGeom prst="rect">
            <a:avLst/>
          </a:prstGeom>
          <a:noFill/>
        </p:spPr>
        <p:txBody>
          <a:bodyPr wrap="square" rtlCol="0">
            <a:spAutoFit/>
          </a:bodyPr>
          <a:lstStyle/>
          <a:p>
            <a:r>
              <a:rPr lang="en-US" sz="3200" dirty="0"/>
              <a:t>The following table represents the cost analysis of the components required for the proposed fire detection and response system. The total cost of implementation was estimated to be 1865 Taka.</a:t>
            </a:r>
          </a:p>
        </p:txBody>
      </p:sp>
      <p:pic>
        <p:nvPicPr>
          <p:cNvPr id="7" name="Picture 6">
            <a:extLst>
              <a:ext uri="{FF2B5EF4-FFF2-40B4-BE49-F238E27FC236}">
                <a16:creationId xmlns:a16="http://schemas.microsoft.com/office/drawing/2014/main" id="{29C81E7C-D419-D6EE-EFBF-3118C403A79E}"/>
              </a:ext>
            </a:extLst>
          </p:cNvPr>
          <p:cNvPicPr>
            <a:picLocks noChangeAspect="1"/>
          </p:cNvPicPr>
          <p:nvPr/>
        </p:nvPicPr>
        <p:blipFill>
          <a:blip r:embed="rId3"/>
          <a:stretch>
            <a:fillRect/>
          </a:stretch>
        </p:blipFill>
        <p:spPr>
          <a:xfrm>
            <a:off x="1455149" y="1838334"/>
            <a:ext cx="7173036" cy="5115639"/>
          </a:xfrm>
          <a:prstGeom prst="rect">
            <a:avLst/>
          </a:prstGeom>
        </p:spPr>
      </p:pic>
    </p:spTree>
    <p:extLst>
      <p:ext uri="{BB962C8B-B14F-4D97-AF65-F5344CB8AC3E}">
        <p14:creationId xmlns:p14="http://schemas.microsoft.com/office/powerpoint/2010/main" val="23936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3" descr="Parchment"/>
          <p:cNvSpPr>
            <a:spLocks noChangeArrowheads="1"/>
          </p:cNvSpPr>
          <p:nvPr/>
        </p:nvSpPr>
        <p:spPr bwMode="auto">
          <a:xfrm>
            <a:off x="1995055" y="529590"/>
            <a:ext cx="11222181" cy="866948"/>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a:solidFill>
                  <a:srgbClr val="0070C0"/>
                </a:solidFill>
                <a:latin typeface="Comic Sans MS" panose="030F0702030302020204" pitchFamily="66" charset="0"/>
              </a:rPr>
              <a:t>Conclusions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22</a:t>
            </a:fld>
            <a:endParaRPr lang="en-US" dirty="0"/>
          </a:p>
        </p:txBody>
      </p:sp>
      <p:sp>
        <p:nvSpPr>
          <p:cNvPr id="4" name="TextBox 3">
            <a:extLst>
              <a:ext uri="{FF2B5EF4-FFF2-40B4-BE49-F238E27FC236}">
                <a16:creationId xmlns:a16="http://schemas.microsoft.com/office/drawing/2014/main" id="{68024BE3-3FED-73D6-BBA4-F106F220C71D}"/>
              </a:ext>
            </a:extLst>
          </p:cNvPr>
          <p:cNvSpPr txBox="1"/>
          <p:nvPr/>
        </p:nvSpPr>
        <p:spPr>
          <a:xfrm>
            <a:off x="963827" y="2026508"/>
            <a:ext cx="14445049" cy="3816429"/>
          </a:xfrm>
          <a:prstGeom prst="rect">
            <a:avLst/>
          </a:prstGeom>
          <a:noFill/>
        </p:spPr>
        <p:txBody>
          <a:bodyPr wrap="square" rtlCol="0">
            <a:spAutoFit/>
          </a:bodyPr>
          <a:lstStyle/>
          <a:p>
            <a:r>
              <a:rPr lang="en-US" altLang="en-US" sz="2800" dirty="0">
                <a:latin typeface="Arial" panose="020B0604020202020204" pitchFamily="34" charset="0"/>
              </a:rPr>
              <a:t>In conclusion, the Arduino-based flame detection system was successfully designed and implemented, integrating key components such as a flame sensor, LED alert, servo-driven water control, HC-05 Bluetooth module, OLED display, and keypad interface. The system demonstrated reliable flame detection, responsive actuation, and effective user interaction through both manual and wireless control. Its low power consumption and real-time feedback capabilities make it suitable for safety-critical applications, while improvements over previous works—such as enhanced communication and display features—highlight its practical value and innovation.</a:t>
            </a:r>
          </a:p>
          <a:p>
            <a:endParaRPr lang="en-US" dirty="0"/>
          </a:p>
        </p:txBody>
      </p:sp>
    </p:spTree>
    <p:extLst>
      <p:ext uri="{BB962C8B-B14F-4D97-AF65-F5344CB8AC3E}">
        <p14:creationId xmlns:p14="http://schemas.microsoft.com/office/powerpoint/2010/main" val="507593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32755" y="1961803"/>
            <a:ext cx="15943811"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685800" lvl="1" defTabSz="914400" fontAlgn="base">
              <a:spcBef>
                <a:spcPct val="0"/>
              </a:spcBef>
              <a:spcAft>
                <a:spcPct val="0"/>
              </a:spcAft>
              <a:buFont typeface="Arial" panose="020B0604020202020204" pitchFamily="34" charset="0"/>
              <a:buChar char="•"/>
            </a:pPr>
            <a:r>
              <a:rPr lang="en-US" altLang="en-US" sz="1600" dirty="0"/>
              <a:t> </a:t>
            </a:r>
            <a:r>
              <a:rPr lang="en-US" altLang="en-US" sz="3200" dirty="0"/>
              <a:t>Upgrade flame sensor for wider detection range and better sunlight resistance. </a:t>
            </a:r>
          </a:p>
          <a:p>
            <a:pPr marL="857250" lvl="1" indent="-457200" defTabSz="914400" fontAlgn="base">
              <a:spcBef>
                <a:spcPct val="0"/>
              </a:spcBef>
              <a:spcAft>
                <a:spcPct val="0"/>
              </a:spcAft>
              <a:buFont typeface="Arial" panose="020B0604020202020204" pitchFamily="34" charset="0"/>
              <a:buChar char="•"/>
            </a:pPr>
            <a:r>
              <a:rPr lang="en-US" altLang="en-US" sz="3200" dirty="0">
                <a:solidFill>
                  <a:srgbClr val="FF0000"/>
                </a:solidFill>
              </a:rPr>
              <a:t>Develop mobile app interface for Bluetooth control and status monitoring .</a:t>
            </a:r>
          </a:p>
          <a:p>
            <a:pPr marL="857250" lvl="1" indent="-457200" defTabSz="914400" fontAlgn="base">
              <a:spcBef>
                <a:spcPct val="0"/>
              </a:spcBef>
              <a:spcAft>
                <a:spcPct val="0"/>
              </a:spcAft>
              <a:buFont typeface="Arial" panose="020B0604020202020204" pitchFamily="34" charset="0"/>
              <a:buChar char="•"/>
            </a:pPr>
            <a:r>
              <a:rPr lang="en-US" altLang="en-US" sz="3200" dirty="0"/>
              <a:t>Integrate battery backup for uninterrupted operation during power failure .</a:t>
            </a:r>
          </a:p>
          <a:p>
            <a:pPr marL="857250" lvl="1" indent="-457200" defTabSz="914400" fontAlgn="base">
              <a:spcBef>
                <a:spcPct val="0"/>
              </a:spcBef>
              <a:spcAft>
                <a:spcPct val="0"/>
              </a:spcAft>
              <a:buFont typeface="Arial" panose="020B0604020202020204" pitchFamily="34" charset="0"/>
              <a:buChar char="•"/>
            </a:pPr>
            <a:r>
              <a:rPr lang="en-US" altLang="en-US" sz="3200" dirty="0">
                <a:solidFill>
                  <a:srgbClr val="FF0000"/>
                </a:solidFill>
              </a:rPr>
              <a:t>Add Wi-Fi module for cloud-based alert and remote access .</a:t>
            </a:r>
          </a:p>
          <a:p>
            <a:pPr marL="857250" lvl="1" indent="-457200" defTabSz="914400" fontAlgn="base">
              <a:spcBef>
                <a:spcPct val="0"/>
              </a:spcBef>
              <a:spcAft>
                <a:spcPct val="0"/>
              </a:spcAft>
              <a:buFont typeface="Arial" panose="020B0604020202020204" pitchFamily="34" charset="0"/>
              <a:buChar char="•"/>
            </a:pPr>
            <a:r>
              <a:rPr lang="en-US" altLang="en-US" sz="3200" dirty="0"/>
              <a:t>Include buzzer for audible fire alert alongside LED .</a:t>
            </a:r>
          </a:p>
          <a:p>
            <a:pPr marL="857250" lvl="1" indent="-457200" defTabSz="914400" fontAlgn="base">
              <a:spcBef>
                <a:spcPct val="0"/>
              </a:spcBef>
              <a:spcAft>
                <a:spcPct val="0"/>
              </a:spcAft>
              <a:buFont typeface="Arial" panose="020B0604020202020204" pitchFamily="34" charset="0"/>
              <a:buChar char="•"/>
            </a:pPr>
            <a:r>
              <a:rPr lang="en-US" altLang="en-US" sz="3200" dirty="0">
                <a:solidFill>
                  <a:srgbClr val="FF0000"/>
                </a:solidFill>
              </a:rPr>
              <a:t>Implement data logging for fire event tracking and analysis .</a:t>
            </a:r>
          </a:p>
          <a:p>
            <a:pPr marL="857250" lvl="1" indent="-457200" defTabSz="914400" fontAlgn="base">
              <a:spcBef>
                <a:spcPct val="0"/>
              </a:spcBef>
              <a:spcAft>
                <a:spcPct val="0"/>
              </a:spcAft>
              <a:buFont typeface="Arial" panose="020B0604020202020204" pitchFamily="34" charset="0"/>
              <a:buChar char="•"/>
            </a:pPr>
            <a:r>
              <a:rPr lang="en-US" altLang="en-US" sz="3200" dirty="0"/>
              <a:t>Explore AI-based fire pattern recognition for smarter response .</a:t>
            </a:r>
          </a:p>
          <a:p>
            <a:pPr marL="857250" lvl="1" indent="-457200" defTabSz="914400" fontAlgn="base">
              <a:spcBef>
                <a:spcPct val="0"/>
              </a:spcBef>
              <a:spcAft>
                <a:spcPct val="0"/>
              </a:spcAft>
              <a:buFont typeface="Arial" panose="020B0604020202020204" pitchFamily="34" charset="0"/>
              <a:buChar char="•"/>
            </a:pPr>
            <a:r>
              <a:rPr lang="en-US" altLang="en-US" sz="3200" dirty="0">
                <a:solidFill>
                  <a:srgbClr val="FF0000"/>
                </a:solidFill>
              </a:rPr>
              <a:t>Expand system for multi-room fire detection in smart home setups .</a:t>
            </a:r>
          </a:p>
          <a:p>
            <a:pPr eaLnBrk="1" hangingPunct="1">
              <a:lnSpc>
                <a:spcPct val="90000"/>
              </a:lnSpc>
              <a:spcBef>
                <a:spcPct val="20000"/>
              </a:spcBef>
              <a:buFontTx/>
              <a:buChar char="•"/>
            </a:pPr>
            <a:endParaRPr lang="en-US" altLang="en-US" sz="3600" dirty="0">
              <a:solidFill>
                <a:srgbClr val="0000D6"/>
              </a:solidFill>
            </a:endParaRPr>
          </a:p>
        </p:txBody>
      </p:sp>
      <p:sp>
        <p:nvSpPr>
          <p:cNvPr id="25603" name="Oval 3" descr="Parchment"/>
          <p:cNvSpPr>
            <a:spLocks noChangeArrowheads="1"/>
          </p:cNvSpPr>
          <p:nvPr/>
        </p:nvSpPr>
        <p:spPr bwMode="auto">
          <a:xfrm>
            <a:off x="1363286" y="457200"/>
            <a:ext cx="13948757"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dirty="0">
                <a:solidFill>
                  <a:srgbClr val="0070C0"/>
                </a:solidFill>
                <a:latin typeface="Comic Sans MS" panose="030F0702030302020204" pitchFamily="66" charset="0"/>
              </a:rPr>
              <a:t>Future Scopes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23</a:t>
            </a:fld>
            <a:endParaRPr lang="en-US" dirty="0"/>
          </a:p>
        </p:txBody>
      </p:sp>
    </p:spTree>
    <p:extLst>
      <p:ext uri="{BB962C8B-B14F-4D97-AF65-F5344CB8AC3E}">
        <p14:creationId xmlns:p14="http://schemas.microsoft.com/office/powerpoint/2010/main" val="173450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9652-6805-4BCB-82F2-65ABD02EC79B}"/>
              </a:ext>
            </a:extLst>
          </p:cNvPr>
          <p:cNvSpPr>
            <a:spLocks noGrp="1"/>
          </p:cNvSpPr>
          <p:nvPr>
            <p:ph type="title"/>
          </p:nvPr>
        </p:nvSpPr>
        <p:spPr>
          <a:xfrm>
            <a:off x="1410734" y="459817"/>
            <a:ext cx="13142422" cy="1191665"/>
          </a:xfrm>
        </p:spPr>
        <p:txBody>
          <a:bodyPr>
            <a:normAutofit fontScale="90000"/>
          </a:bodyPr>
          <a:lstStyle/>
          <a:p>
            <a:r>
              <a:rPr lang="en-US" sz="7200" b="1" dirty="0">
                <a:solidFill>
                  <a:srgbClr val="0070C0"/>
                </a:solidFill>
              </a:rPr>
              <a:t>Thanks for listening our presentation….</a:t>
            </a:r>
          </a:p>
        </p:txBody>
      </p:sp>
      <p:grpSp>
        <p:nvGrpSpPr>
          <p:cNvPr id="5" name="Group 6"/>
          <p:cNvGrpSpPr>
            <a:grpSpLocks/>
          </p:cNvGrpSpPr>
          <p:nvPr/>
        </p:nvGrpSpPr>
        <p:grpSpPr bwMode="auto">
          <a:xfrm>
            <a:off x="7398325" y="2015067"/>
            <a:ext cx="6724076" cy="5532886"/>
            <a:chOff x="432" y="1584"/>
            <a:chExt cx="3072" cy="2426"/>
          </a:xfrm>
        </p:grpSpPr>
        <p:sp>
          <p:nvSpPr>
            <p:cNvPr id="6" name="AutoShape 3"/>
            <p:cNvSpPr>
              <a:spLocks noChangeArrowheads="1"/>
            </p:cNvSpPr>
            <p:nvPr/>
          </p:nvSpPr>
          <p:spPr bwMode="auto">
            <a:xfrm>
              <a:off x="1296" y="1584"/>
              <a:ext cx="2208" cy="816"/>
            </a:xfrm>
            <a:prstGeom prst="cloudCallout">
              <a:avLst>
                <a:gd name="adj1" fmla="val -41574"/>
                <a:gd name="adj2" fmla="val 140565"/>
              </a:avLst>
            </a:prstGeom>
            <a:solidFill>
              <a:schemeClr val="accent3"/>
            </a:solidFill>
            <a:ln w="9525">
              <a:solidFill>
                <a:schemeClr val="accent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2800"/>
            </a:p>
          </p:txBody>
        </p:sp>
        <p:pic>
          <p:nvPicPr>
            <p:cNvPr id="7" name="Picture 4" descr="j03012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 y="3024"/>
              <a:ext cx="1153"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WordArt 5"/>
            <p:cNvSpPr>
              <a:spLocks noChangeArrowheads="1" noChangeShapeType="1" noTextEdit="1"/>
            </p:cNvSpPr>
            <p:nvPr/>
          </p:nvSpPr>
          <p:spPr bwMode="auto">
            <a:xfrm>
              <a:off x="2208" y="1728"/>
              <a:ext cx="421" cy="612"/>
            </a:xfrm>
            <a:prstGeom prst="rect">
              <a:avLst/>
            </a:prstGeom>
          </p:spPr>
          <p:txBody>
            <a:bodyPr wrap="none" fromWordArt="1">
              <a:prstTxWarp prst="textPlain">
                <a:avLst>
                  <a:gd name="adj" fmla="val 50000"/>
                </a:avLst>
              </a:prstTxWarp>
            </a:bodyPr>
            <a:lstStyle/>
            <a:p>
              <a:pPr algn="ctr"/>
              <a:r>
                <a:rPr lang="en-US" sz="5520" kern="10" dirty="0">
                  <a:ln w="9525">
                    <a:solidFill>
                      <a:schemeClr val="accent5">
                        <a:lumMod val="75000"/>
                      </a:schemeClr>
                    </a:solidFill>
                    <a:round/>
                    <a:headEnd/>
                    <a:tailEnd/>
                  </a:ln>
                  <a:solidFill>
                    <a:srgbClr val="00B050"/>
                  </a:solidFill>
                  <a:latin typeface="Arial Black"/>
                </a:rPr>
                <a:t>?</a:t>
              </a:r>
            </a:p>
          </p:txBody>
        </p:sp>
      </p:grpSp>
      <p:sp>
        <p:nvSpPr>
          <p:cNvPr id="3" name="Date Placeholder 2"/>
          <p:cNvSpPr>
            <a:spLocks noGrp="1"/>
          </p:cNvSpPr>
          <p:nvPr>
            <p:ph type="dt" sz="half" idx="10"/>
          </p:nvPr>
        </p:nvSpPr>
        <p:spPr/>
        <p:txBody>
          <a:bodyPr/>
          <a:lstStyle/>
          <a:p>
            <a:fld id="{D595E484-204C-41CF-AA8E-AE5C26E05CE2}" type="datetime3">
              <a:rPr lang="en-US" smtClean="0"/>
              <a:t>9 December 2025</a:t>
            </a:fld>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24</a:t>
            </a:fld>
            <a:endParaRPr lang="en-US" dirty="0"/>
          </a:p>
        </p:txBody>
      </p:sp>
    </p:spTree>
    <p:extLst>
      <p:ext uri="{BB962C8B-B14F-4D97-AF65-F5344CB8AC3E}">
        <p14:creationId xmlns:p14="http://schemas.microsoft.com/office/powerpoint/2010/main" val="478753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Oval 4" descr="Parchment"/>
          <p:cNvSpPr>
            <a:spLocks noChangeArrowheads="1"/>
          </p:cNvSpPr>
          <p:nvPr/>
        </p:nvSpPr>
        <p:spPr bwMode="auto">
          <a:xfrm>
            <a:off x="1712422" y="529590"/>
            <a:ext cx="1313634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Aims and Objectives of the Work</a:t>
            </a:r>
          </a:p>
        </p:txBody>
      </p:sp>
      <p:sp>
        <p:nvSpPr>
          <p:cNvPr id="16387" name="Rectangle 3"/>
          <p:cNvSpPr>
            <a:spLocks noChangeArrowheads="1"/>
          </p:cNvSpPr>
          <p:nvPr/>
        </p:nvSpPr>
        <p:spPr bwMode="auto">
          <a:xfrm>
            <a:off x="498764" y="1946031"/>
            <a:ext cx="15644552" cy="548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0" indent="0" defTabSz="914400" fontAlgn="base">
              <a:spcBef>
                <a:spcPct val="0"/>
              </a:spcBef>
              <a:spcAft>
                <a:spcPct val="0"/>
              </a:spcAft>
              <a:buFontTx/>
              <a:buChar char="•"/>
            </a:pPr>
            <a:r>
              <a:rPr lang="en-US" altLang="en-US" sz="2800" b="1" dirty="0">
                <a:solidFill>
                  <a:srgbClr val="FF0000"/>
                </a:solidFill>
              </a:rPr>
              <a:t>To develop</a:t>
            </a:r>
            <a:r>
              <a:rPr lang="en-US" altLang="en-US" sz="2800" dirty="0">
                <a:solidFill>
                  <a:srgbClr val="FF0000"/>
                </a:solidFill>
              </a:rPr>
              <a:t> </a:t>
            </a:r>
            <a:r>
              <a:rPr lang="en-US" altLang="en-US" sz="2800" dirty="0"/>
              <a:t>a flame detection system using Arduino for real-time monitoring.</a:t>
            </a:r>
          </a:p>
          <a:p>
            <a:pPr marL="0" lvl="0" indent="0" defTabSz="914400" fontAlgn="base">
              <a:spcBef>
                <a:spcPct val="0"/>
              </a:spcBef>
              <a:spcAft>
                <a:spcPct val="0"/>
              </a:spcAft>
              <a:buFontTx/>
              <a:buChar char="•"/>
            </a:pPr>
            <a:r>
              <a:rPr lang="en-US" altLang="en-US" sz="2800" b="1" dirty="0">
                <a:solidFill>
                  <a:schemeClr val="accent5">
                    <a:lumMod val="75000"/>
                  </a:schemeClr>
                </a:solidFill>
              </a:rPr>
              <a:t>To implement</a:t>
            </a:r>
            <a:r>
              <a:rPr lang="en-US" altLang="en-US" sz="2800" dirty="0">
                <a:solidFill>
                  <a:schemeClr val="accent5">
                    <a:lumMod val="75000"/>
                  </a:schemeClr>
                </a:solidFill>
              </a:rPr>
              <a:t> </a:t>
            </a:r>
            <a:r>
              <a:rPr lang="en-US" altLang="en-US" sz="2800" dirty="0"/>
              <a:t>an LED alert and servo-controlled water mechanism for immediate fire response.</a:t>
            </a:r>
          </a:p>
          <a:p>
            <a:pPr marL="0" lvl="0" indent="0" defTabSz="914400" fontAlgn="base">
              <a:spcBef>
                <a:spcPct val="0"/>
              </a:spcBef>
              <a:spcAft>
                <a:spcPct val="0"/>
              </a:spcAft>
              <a:buFontTx/>
              <a:buChar char="•"/>
            </a:pPr>
            <a:r>
              <a:rPr lang="en-US" altLang="en-US" sz="2800" b="1" dirty="0">
                <a:solidFill>
                  <a:srgbClr val="FF0000"/>
                </a:solidFill>
              </a:rPr>
              <a:t>To incorporate</a:t>
            </a:r>
            <a:r>
              <a:rPr lang="en-US" altLang="en-US" sz="2800" dirty="0">
                <a:solidFill>
                  <a:srgbClr val="FF0000"/>
                </a:solidFill>
              </a:rPr>
              <a:t> </a:t>
            </a:r>
            <a:r>
              <a:rPr lang="en-US" altLang="en-US" sz="2800" dirty="0"/>
              <a:t>wireless communication and an OLED display for remote monitoring and status visualization.</a:t>
            </a:r>
          </a:p>
          <a:p>
            <a:pPr marL="0" lvl="0" indent="0" defTabSz="914400" fontAlgn="base">
              <a:spcBef>
                <a:spcPct val="0"/>
              </a:spcBef>
              <a:spcAft>
                <a:spcPct val="0"/>
              </a:spcAft>
              <a:buFontTx/>
              <a:buChar char="•"/>
            </a:pPr>
            <a:r>
              <a:rPr lang="en-US" altLang="en-US" sz="2800" b="1" dirty="0">
                <a:solidFill>
                  <a:schemeClr val="accent5">
                    <a:lumMod val="75000"/>
                  </a:schemeClr>
                </a:solidFill>
              </a:rPr>
              <a:t>To analyze</a:t>
            </a:r>
            <a:r>
              <a:rPr lang="en-US" altLang="en-US" sz="2800" dirty="0">
                <a:solidFill>
                  <a:schemeClr val="accent5">
                    <a:lumMod val="75000"/>
                  </a:schemeClr>
                </a:solidFill>
              </a:rPr>
              <a:t> </a:t>
            </a:r>
            <a:r>
              <a:rPr lang="en-US" altLang="en-US" sz="2800" dirty="0"/>
              <a:t>sensor data for accurate flame detection and system responsiveness.</a:t>
            </a:r>
          </a:p>
          <a:p>
            <a:pPr marL="0" lvl="0" indent="0" defTabSz="914400" fontAlgn="base">
              <a:spcBef>
                <a:spcPct val="0"/>
              </a:spcBef>
              <a:spcAft>
                <a:spcPct val="0"/>
              </a:spcAft>
              <a:buFontTx/>
              <a:buChar char="•"/>
            </a:pPr>
            <a:r>
              <a:rPr lang="en-US" altLang="en-US" sz="2800" b="1" dirty="0">
                <a:solidFill>
                  <a:srgbClr val="FF0000"/>
                </a:solidFill>
              </a:rPr>
              <a:t>To design</a:t>
            </a:r>
            <a:r>
              <a:rPr lang="en-US" altLang="en-US" sz="2800" dirty="0">
                <a:solidFill>
                  <a:srgbClr val="FF0000"/>
                </a:solidFill>
              </a:rPr>
              <a:t> </a:t>
            </a:r>
            <a:r>
              <a:rPr lang="en-US" altLang="en-US" sz="2800" dirty="0"/>
              <a:t>an efficient hardware and software interface for integrated flame control.</a:t>
            </a:r>
          </a:p>
          <a:p>
            <a:pPr marL="0" lvl="0" indent="0" defTabSz="914400" fontAlgn="base">
              <a:spcBef>
                <a:spcPct val="0"/>
              </a:spcBef>
              <a:spcAft>
                <a:spcPct val="0"/>
              </a:spcAft>
              <a:buFontTx/>
              <a:buChar char="•"/>
            </a:pPr>
            <a:r>
              <a:rPr lang="en-US" altLang="en-US" sz="2800" b="1" dirty="0">
                <a:solidFill>
                  <a:schemeClr val="accent5">
                    <a:lumMod val="75000"/>
                  </a:schemeClr>
                </a:solidFill>
              </a:rPr>
              <a:t>To simulate</a:t>
            </a:r>
            <a:r>
              <a:rPr lang="en-US" altLang="en-US" sz="2800" dirty="0">
                <a:solidFill>
                  <a:schemeClr val="accent5">
                    <a:lumMod val="75000"/>
                  </a:schemeClr>
                </a:solidFill>
              </a:rPr>
              <a:t> </a:t>
            </a:r>
            <a:r>
              <a:rPr lang="en-US" altLang="en-US" sz="2800" dirty="0"/>
              <a:t>system behavior under various flame conditions before deployment.</a:t>
            </a:r>
          </a:p>
          <a:p>
            <a:pPr marL="0" lvl="0" indent="0" defTabSz="914400" fontAlgn="base">
              <a:spcBef>
                <a:spcPct val="0"/>
              </a:spcBef>
              <a:spcAft>
                <a:spcPct val="0"/>
              </a:spcAft>
              <a:buFontTx/>
              <a:buChar char="•"/>
            </a:pPr>
            <a:r>
              <a:rPr lang="en-US" altLang="en-US" sz="2800" b="1" dirty="0">
                <a:solidFill>
                  <a:srgbClr val="FF0000"/>
                </a:solidFill>
              </a:rPr>
              <a:t>To test</a:t>
            </a:r>
            <a:r>
              <a:rPr lang="en-US" altLang="en-US" sz="2800" dirty="0">
                <a:solidFill>
                  <a:srgbClr val="FF0000"/>
                </a:solidFill>
              </a:rPr>
              <a:t> </a:t>
            </a:r>
            <a:r>
              <a:rPr lang="en-US" altLang="en-US" sz="2800" dirty="0"/>
              <a:t>the system for reliability, accuracy, and timely response to fire events.</a:t>
            </a:r>
          </a:p>
          <a:p>
            <a:pPr marL="0" lvl="0" indent="0" defTabSz="914400" fontAlgn="base">
              <a:spcBef>
                <a:spcPct val="0"/>
              </a:spcBef>
              <a:spcAft>
                <a:spcPct val="0"/>
              </a:spcAft>
              <a:buFontTx/>
              <a:buChar char="•"/>
            </a:pPr>
            <a:r>
              <a:rPr lang="en-US" altLang="en-US" sz="2800" b="1" dirty="0">
                <a:solidFill>
                  <a:schemeClr val="accent5">
                    <a:lumMod val="75000"/>
                  </a:schemeClr>
                </a:solidFill>
              </a:rPr>
              <a:t>To validate</a:t>
            </a:r>
            <a:r>
              <a:rPr lang="en-US" altLang="en-US" sz="2800" dirty="0">
                <a:solidFill>
                  <a:schemeClr val="accent5">
                    <a:lumMod val="75000"/>
                  </a:schemeClr>
                </a:solidFill>
              </a:rPr>
              <a:t> </a:t>
            </a:r>
            <a:r>
              <a:rPr lang="en-US" altLang="en-US" sz="2800" dirty="0"/>
              <a:t>the performance of the flame detection and suppression system in real-world scenarios.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1231921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Introduction</a:t>
            </a:r>
          </a:p>
        </p:txBody>
      </p:sp>
      <p:sp>
        <p:nvSpPr>
          <p:cNvPr id="17411" name="Rectangle 2"/>
          <p:cNvSpPr>
            <a:spLocks noChangeArrowheads="1"/>
          </p:cNvSpPr>
          <p:nvPr/>
        </p:nvSpPr>
        <p:spPr bwMode="auto">
          <a:xfrm>
            <a:off x="432261" y="2286000"/>
            <a:ext cx="15677803"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0" indent="0" defTabSz="914400" fontAlgn="base">
              <a:spcBef>
                <a:spcPct val="0"/>
              </a:spcBef>
              <a:spcAft>
                <a:spcPct val="0"/>
              </a:spcAft>
            </a:pPr>
            <a:r>
              <a:rPr lang="en-US" altLang="en-US" sz="2800" b="1" dirty="0">
                <a:solidFill>
                  <a:srgbClr val="FF0000"/>
                </a:solidFill>
              </a:rPr>
              <a:t>Background Information</a:t>
            </a:r>
          </a:p>
          <a:p>
            <a:pPr marL="0" lvl="0" indent="0" defTabSz="914400" fontAlgn="base">
              <a:spcBef>
                <a:spcPct val="0"/>
              </a:spcBef>
              <a:spcAft>
                <a:spcPct val="0"/>
              </a:spcAft>
              <a:buFontTx/>
              <a:buChar char="•"/>
            </a:pPr>
            <a:r>
              <a:rPr lang="en-US" altLang="en-US" sz="2800" dirty="0"/>
              <a:t> Fire hazards are a major threat to life and property, especially in densely populated areas.</a:t>
            </a:r>
          </a:p>
          <a:p>
            <a:pPr marL="0" lvl="0" indent="0" defTabSz="914400" fontAlgn="base">
              <a:spcBef>
                <a:spcPct val="0"/>
              </a:spcBef>
              <a:spcAft>
                <a:spcPct val="0"/>
              </a:spcAft>
              <a:buFontTx/>
              <a:buChar char="•"/>
            </a:pPr>
            <a:r>
              <a:rPr lang="en-US" altLang="en-US" sz="2800" dirty="0"/>
              <a:t> </a:t>
            </a:r>
            <a:r>
              <a:rPr lang="en-US" altLang="en-US" sz="2800" dirty="0">
                <a:solidFill>
                  <a:schemeClr val="accent5">
                    <a:lumMod val="75000"/>
                  </a:schemeClr>
                </a:solidFill>
              </a:rPr>
              <a:t>Traditional fire detection systems are often expensive and lack real-time control.</a:t>
            </a:r>
          </a:p>
          <a:p>
            <a:pPr marL="0" lvl="0" indent="0" defTabSz="914400" fontAlgn="base">
              <a:spcBef>
                <a:spcPct val="0"/>
              </a:spcBef>
              <a:spcAft>
                <a:spcPct val="0"/>
              </a:spcAft>
              <a:buFontTx/>
              <a:buChar char="•"/>
            </a:pPr>
            <a:r>
              <a:rPr lang="en-US" altLang="en-US" sz="2800" dirty="0"/>
              <a:t> Arduino-based systems offer low-cost, customizable solutions for safety automation.</a:t>
            </a:r>
          </a:p>
          <a:p>
            <a:pPr marL="0" lvl="0" indent="0" defTabSz="914400" fontAlgn="base">
              <a:spcBef>
                <a:spcPct val="0"/>
              </a:spcBef>
              <a:spcAft>
                <a:spcPct val="0"/>
              </a:spcAft>
              <a:buFontTx/>
              <a:buChar char="•"/>
            </a:pPr>
            <a:r>
              <a:rPr lang="en-US" altLang="en-US" sz="2800" dirty="0"/>
              <a:t> </a:t>
            </a:r>
            <a:r>
              <a:rPr lang="en-US" altLang="en-US" sz="2800" dirty="0">
                <a:solidFill>
                  <a:schemeClr val="accent5">
                    <a:lumMod val="75000"/>
                  </a:schemeClr>
                </a:solidFill>
              </a:rPr>
              <a:t>Integration of sensors, displays, and wireless modules enables smarter fire response.</a:t>
            </a:r>
          </a:p>
          <a:p>
            <a:pPr marL="0" lvl="0" indent="0" defTabSz="914400" fontAlgn="base">
              <a:spcBef>
                <a:spcPct val="0"/>
              </a:spcBef>
              <a:spcAft>
                <a:spcPct val="0"/>
              </a:spcAft>
              <a:buFontTx/>
              <a:buChar char="•"/>
            </a:pPr>
            <a:r>
              <a:rPr lang="en-US" altLang="en-US" sz="2800" dirty="0"/>
              <a:t> Embedded systems are increasingly used in home automation and safety applications.</a:t>
            </a:r>
            <a:endParaRPr lang="en-US" altLang="en-US" sz="2800" dirty="0">
              <a:solidFill>
                <a:srgbClr val="FF0000"/>
              </a:solidFill>
            </a:endParaRPr>
          </a:p>
          <a:p>
            <a:pPr marL="0" lvl="0" indent="0" defTabSz="914400" fontAlgn="base">
              <a:spcBef>
                <a:spcPct val="0"/>
              </a:spcBef>
              <a:spcAft>
                <a:spcPct val="0"/>
              </a:spcAft>
            </a:pPr>
            <a:r>
              <a:rPr lang="en-US" altLang="en-US" sz="2800" b="1" dirty="0">
                <a:solidFill>
                  <a:srgbClr val="FF0000"/>
                </a:solidFill>
              </a:rPr>
              <a:t>Motivation</a:t>
            </a:r>
          </a:p>
          <a:p>
            <a:pPr marL="0" lvl="0" indent="0" defTabSz="914400" fontAlgn="base">
              <a:spcBef>
                <a:spcPct val="0"/>
              </a:spcBef>
              <a:spcAft>
                <a:spcPct val="0"/>
              </a:spcAft>
              <a:buFontTx/>
              <a:buChar char="•"/>
            </a:pPr>
            <a:r>
              <a:rPr lang="en-US" altLang="en-US" sz="2800" dirty="0"/>
              <a:t>To enhance safety by providing a fast-response flame detection system.</a:t>
            </a:r>
          </a:p>
          <a:p>
            <a:pPr marL="0" lvl="0" indent="0" defTabSz="914400" fontAlgn="base">
              <a:spcBef>
                <a:spcPct val="0"/>
              </a:spcBef>
              <a:spcAft>
                <a:spcPct val="0"/>
              </a:spcAft>
              <a:buFontTx/>
              <a:buChar char="•"/>
            </a:pPr>
            <a:r>
              <a:rPr lang="en-US" altLang="en-US" sz="2800" dirty="0">
                <a:solidFill>
                  <a:schemeClr val="accent5">
                    <a:lumMod val="75000"/>
                  </a:schemeClr>
                </a:solidFill>
              </a:rPr>
              <a:t>To automate fire suppression using servo-driven water control, minimizing human intervention.</a:t>
            </a:r>
          </a:p>
          <a:p>
            <a:pPr marL="0" lvl="0" indent="0" defTabSz="914400" fontAlgn="base">
              <a:spcBef>
                <a:spcPct val="0"/>
              </a:spcBef>
              <a:spcAft>
                <a:spcPct val="0"/>
              </a:spcAft>
              <a:buFontTx/>
              <a:buChar char="•"/>
            </a:pPr>
            <a:r>
              <a:rPr lang="en-US" altLang="en-US" sz="2800" dirty="0"/>
              <a:t>To enable remote monitoring through wireless communication and OLED display feedback.</a:t>
            </a:r>
          </a:p>
          <a:p>
            <a:pPr marL="0" lvl="0" indent="0" defTabSz="914400" fontAlgn="base">
              <a:spcBef>
                <a:spcPct val="0"/>
              </a:spcBef>
              <a:spcAft>
                <a:spcPct val="0"/>
              </a:spcAft>
              <a:buFontTx/>
              <a:buChar char="•"/>
            </a:pPr>
            <a:r>
              <a:rPr lang="en-US" altLang="en-US" sz="2800" dirty="0">
                <a:solidFill>
                  <a:schemeClr val="accent5">
                    <a:lumMod val="75000"/>
                  </a:schemeClr>
                </a:solidFill>
              </a:rPr>
              <a:t>To develop a cost-effective and scalable solution suitable for homes, labs, and small industries.</a:t>
            </a:r>
          </a:p>
          <a:p>
            <a:pPr marL="0" lvl="0" indent="0" defTabSz="914400" fontAlgn="base">
              <a:spcBef>
                <a:spcPct val="0"/>
              </a:spcBef>
              <a:spcAft>
                <a:spcPct val="0"/>
              </a:spcAft>
            </a:pPr>
            <a:endParaRPr lang="en-US" altLang="en-US" sz="2800" dirty="0">
              <a:solidFill>
                <a:schemeClr val="accent5">
                  <a:lumMod val="75000"/>
                </a:schemeClr>
              </a:solidFill>
            </a:endParaRPr>
          </a:p>
          <a:p>
            <a:pPr marL="0" lvl="0" indent="0" defTabSz="914400" fontAlgn="base">
              <a:spcBef>
                <a:spcPct val="0"/>
              </a:spcBef>
              <a:spcAft>
                <a:spcPct val="0"/>
              </a:spcAft>
            </a:pPr>
            <a:endParaRPr lang="en-US" altLang="en-US" sz="3600" dirty="0">
              <a:solidFill>
                <a:srgbClr val="FF0000"/>
              </a:solidFill>
            </a:endParaRPr>
          </a:p>
        </p:txBody>
      </p:sp>
      <p:sp>
        <p:nvSpPr>
          <p:cNvPr id="3" name="Slide Number Placeholder 2"/>
          <p:cNvSpPr>
            <a:spLocks noGrp="1"/>
          </p:cNvSpPr>
          <p:nvPr>
            <p:ph type="sldNum" sz="quarter" idx="12"/>
          </p:nvPr>
        </p:nvSpPr>
        <p:spPr/>
        <p:txBody>
          <a:bodyPr/>
          <a:lstStyle/>
          <a:p>
            <a:fld id="{48F63A3B-78C7-47BE-AE5E-E10140E04643}" type="slidenum">
              <a:rPr lang="en-US" smtClean="0"/>
              <a:pPr/>
              <a:t>4</a:t>
            </a:fld>
            <a:endParaRPr lang="en-US" dirty="0"/>
          </a:p>
        </p:txBody>
      </p:sp>
      <p:sp>
        <p:nvSpPr>
          <p:cNvPr id="5" name="Rectangle 3">
            <a:extLst>
              <a:ext uri="{FF2B5EF4-FFF2-40B4-BE49-F238E27FC236}">
                <a16:creationId xmlns:a16="http://schemas.microsoft.com/office/drawing/2014/main" id="{895F0FBC-F2D3-E4CD-4D17-F60BCCDFBB2A}"/>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29727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2137BA-66B8-16FF-9FAF-3ECBDD490FE0}"/>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3" name="Oval 3" descr="Parchment">
            <a:extLst>
              <a:ext uri="{FF2B5EF4-FFF2-40B4-BE49-F238E27FC236}">
                <a16:creationId xmlns:a16="http://schemas.microsoft.com/office/drawing/2014/main" id="{EAF49D39-4FE6-5565-95CF-3555D01B05BE}"/>
              </a:ext>
            </a:extLst>
          </p:cNvPr>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Introduction</a:t>
            </a:r>
          </a:p>
        </p:txBody>
      </p:sp>
      <p:sp>
        <p:nvSpPr>
          <p:cNvPr id="5" name="TextBox 4">
            <a:extLst>
              <a:ext uri="{FF2B5EF4-FFF2-40B4-BE49-F238E27FC236}">
                <a16:creationId xmlns:a16="http://schemas.microsoft.com/office/drawing/2014/main" id="{7087F4BB-94CA-9474-A356-F6D31FF5EA5D}"/>
              </a:ext>
            </a:extLst>
          </p:cNvPr>
          <p:cNvSpPr txBox="1"/>
          <p:nvPr/>
        </p:nvSpPr>
        <p:spPr>
          <a:xfrm>
            <a:off x="1383957" y="2100649"/>
            <a:ext cx="12947185" cy="3046988"/>
          </a:xfrm>
          <a:prstGeom prst="rect">
            <a:avLst/>
          </a:prstGeom>
          <a:noFill/>
        </p:spPr>
        <p:txBody>
          <a:bodyPr wrap="square">
            <a:spAutoFit/>
          </a:bodyPr>
          <a:lstStyle/>
          <a:p>
            <a:pPr>
              <a:buNone/>
            </a:pPr>
            <a:r>
              <a:rPr lang="en-US" sz="3200" b="1" dirty="0"/>
              <a:t> </a:t>
            </a:r>
            <a:r>
              <a:rPr lang="en-US" sz="3200" b="1" dirty="0">
                <a:solidFill>
                  <a:srgbClr val="FF0000"/>
                </a:solidFill>
              </a:rPr>
              <a:t>Why This Work Matters:</a:t>
            </a:r>
          </a:p>
          <a:p>
            <a:pPr>
              <a:buFont typeface="Arial" panose="020B0604020202020204" pitchFamily="34" charset="0"/>
              <a:buChar char="•"/>
            </a:pPr>
            <a:r>
              <a:rPr lang="en-US" sz="3200" dirty="0"/>
              <a:t> Improves upon previous systems by adding Bluetooth, display, and manual override.</a:t>
            </a:r>
          </a:p>
          <a:p>
            <a:pPr>
              <a:buFont typeface="Arial" panose="020B0604020202020204" pitchFamily="34" charset="0"/>
              <a:buChar char="•"/>
            </a:pPr>
            <a:r>
              <a:rPr lang="en-US" sz="3200" dirty="0"/>
              <a:t> </a:t>
            </a:r>
            <a:r>
              <a:rPr lang="en-US" sz="3200" dirty="0">
                <a:solidFill>
                  <a:schemeClr val="accent1">
                    <a:lumMod val="75000"/>
                  </a:schemeClr>
                </a:solidFill>
              </a:rPr>
              <a:t>Offers real-time feedback and control—missing in many low-cost fire detection setups.</a:t>
            </a:r>
          </a:p>
          <a:p>
            <a:pPr>
              <a:buFont typeface="Arial" panose="020B0604020202020204" pitchFamily="34" charset="0"/>
              <a:buChar char="•"/>
            </a:pPr>
            <a:r>
              <a:rPr lang="en-US" sz="3200" dirty="0"/>
              <a:t> Contributes to safer, smarter, and more connected environments.</a:t>
            </a:r>
          </a:p>
        </p:txBody>
      </p:sp>
    </p:spTree>
    <p:extLst>
      <p:ext uri="{BB962C8B-B14F-4D97-AF65-F5344CB8AC3E}">
        <p14:creationId xmlns:p14="http://schemas.microsoft.com/office/powerpoint/2010/main" val="863318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Literature Review</a:t>
            </a:r>
          </a:p>
        </p:txBody>
      </p:sp>
      <p:sp>
        <p:nvSpPr>
          <p:cNvPr id="17411" name="Rectangle 2"/>
          <p:cNvSpPr>
            <a:spLocks noChangeArrowheads="1"/>
          </p:cNvSpPr>
          <p:nvPr/>
        </p:nvSpPr>
        <p:spPr bwMode="auto">
          <a:xfrm>
            <a:off x="432261" y="2133600"/>
            <a:ext cx="15677803" cy="5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b="1" dirty="0">
                <a:solidFill>
                  <a:srgbClr val="0070C0"/>
                </a:solidFill>
              </a:rPr>
              <a:t>Wireless Communication in Fire Detection Systems</a:t>
            </a:r>
          </a:p>
          <a:p>
            <a:r>
              <a:rPr lang="en-US" sz="2400" b="1" dirty="0"/>
              <a:t>Previous Work</a:t>
            </a:r>
            <a:r>
              <a:rPr lang="en-US" sz="2400" dirty="0"/>
              <a:t>: </a:t>
            </a:r>
            <a:r>
              <a:rPr lang="en-US" sz="2400" b="1" dirty="0"/>
              <a:t>Le et al. (2022)</a:t>
            </a:r>
            <a:r>
              <a:rPr lang="en-US" sz="2400" dirty="0"/>
              <a:t> presented a communication and control system for remotely operated underwater vehicles, utilizing      wireless communication for data transmission.</a:t>
            </a:r>
          </a:p>
          <a:p>
            <a:r>
              <a:rPr lang="en-US" sz="2400" b="1" dirty="0"/>
              <a:t>Limitation</a:t>
            </a:r>
            <a:r>
              <a:rPr lang="en-US" sz="2400" dirty="0"/>
              <a:t>: The focus was on underwater vehicles, not on fire detection systems, and did not address fire suppression.</a:t>
            </a:r>
          </a:p>
          <a:p>
            <a:r>
              <a:rPr lang="en-US" sz="2400" b="1" dirty="0"/>
              <a:t>Our Contribution</a:t>
            </a:r>
            <a:r>
              <a:rPr lang="en-US" sz="2400" dirty="0"/>
              <a:t>: We implement wireless communication in a fire detection system, allowing remote monitoring and control of fire suppression mechanisms.</a:t>
            </a:r>
          </a:p>
          <a:p>
            <a:r>
              <a:rPr lang="en-US" sz="2400" b="1" dirty="0">
                <a:solidFill>
                  <a:srgbClr val="0070C0"/>
                </a:solidFill>
              </a:rPr>
              <a:t>Servo-Driven Water Control in Fire Suppression Systems</a:t>
            </a:r>
          </a:p>
          <a:p>
            <a:r>
              <a:rPr lang="en-US" sz="2400" b="1" dirty="0"/>
              <a:t>Previous Work</a:t>
            </a:r>
            <a:r>
              <a:rPr lang="en-US" sz="2400" dirty="0"/>
              <a:t>: </a:t>
            </a:r>
            <a:r>
              <a:rPr lang="en-US" sz="2400" b="1" dirty="0"/>
              <a:t>Wu &amp; </a:t>
            </a:r>
            <a:r>
              <a:rPr lang="en-US" sz="2400" b="1" dirty="0" err="1"/>
              <a:t>Karray</a:t>
            </a:r>
            <a:r>
              <a:rPr lang="en-US" sz="2400" b="1" dirty="0"/>
              <a:t> (2014)</a:t>
            </a:r>
            <a:r>
              <a:rPr lang="en-US" sz="2400" dirty="0"/>
              <a:t> developed a water level control system utilizing a servo motor, valves, a pump, an infrared sensor, and a DSP controller.</a:t>
            </a:r>
          </a:p>
          <a:p>
            <a:r>
              <a:rPr lang="en-US" sz="2400" b="1" dirty="0"/>
              <a:t>Limitation</a:t>
            </a:r>
            <a:r>
              <a:rPr lang="en-US" sz="2400" dirty="0"/>
              <a:t>: The system was designed for water level control and did not address real-time fire suppression or detection.</a:t>
            </a:r>
          </a:p>
          <a:p>
            <a:r>
              <a:rPr lang="en-US" sz="2400" b="1" dirty="0"/>
              <a:t>Our Contribution</a:t>
            </a:r>
            <a:r>
              <a:rPr lang="en-US" sz="2400" dirty="0"/>
              <a:t>: We integrate a servo-driven water control mechanism with an Arduino-based flame detection system, enabling automated fire suppression in real-time.</a:t>
            </a:r>
          </a:p>
          <a:p>
            <a:endParaRPr lang="en-US" sz="2000" dirty="0"/>
          </a:p>
        </p:txBody>
      </p:sp>
      <p:sp>
        <p:nvSpPr>
          <p:cNvPr id="3" name="Slide Number Placeholder 2"/>
          <p:cNvSpPr>
            <a:spLocks noGrp="1"/>
          </p:cNvSpPr>
          <p:nvPr>
            <p:ph type="sldNum" sz="quarter" idx="12"/>
          </p:nvPr>
        </p:nvSpPr>
        <p:spPr/>
        <p:txBody>
          <a:bodyPr/>
          <a:lstStyle/>
          <a:p>
            <a:fld id="{48F63A3B-78C7-47BE-AE5E-E10140E04643}" type="slidenum">
              <a:rPr lang="en-US" smtClean="0"/>
              <a:pPr/>
              <a:t>6</a:t>
            </a:fld>
            <a:endParaRPr lang="en-US" dirty="0"/>
          </a:p>
        </p:txBody>
      </p:sp>
      <p:sp>
        <p:nvSpPr>
          <p:cNvPr id="2" name="Rectangle 1">
            <a:extLst>
              <a:ext uri="{FF2B5EF4-FFF2-40B4-BE49-F238E27FC236}">
                <a16:creationId xmlns:a16="http://schemas.microsoft.com/office/drawing/2014/main" id="{D18D8A7B-3E6A-CBB2-7F7F-B3748A8F617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0762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9687D4-8EFA-5D4A-7F9B-3004963A85AB}"/>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
        <p:nvSpPr>
          <p:cNvPr id="4" name="TextBox 3">
            <a:extLst>
              <a:ext uri="{FF2B5EF4-FFF2-40B4-BE49-F238E27FC236}">
                <a16:creationId xmlns:a16="http://schemas.microsoft.com/office/drawing/2014/main" id="{7EAE44BE-3921-F95B-4032-B40BAD95AFA8}"/>
              </a:ext>
            </a:extLst>
          </p:cNvPr>
          <p:cNvSpPr txBox="1"/>
          <p:nvPr/>
        </p:nvSpPr>
        <p:spPr>
          <a:xfrm>
            <a:off x="174342" y="1794880"/>
            <a:ext cx="15495373" cy="6124754"/>
          </a:xfrm>
          <a:prstGeom prst="rect">
            <a:avLst/>
          </a:prstGeom>
          <a:noFill/>
        </p:spPr>
        <p:txBody>
          <a:bodyPr wrap="square">
            <a:spAutoFit/>
          </a:bodyPr>
          <a:lstStyle/>
          <a:p>
            <a:r>
              <a:rPr lang="en-US" sz="2800" b="1" dirty="0">
                <a:solidFill>
                  <a:srgbClr val="0070C0"/>
                </a:solidFill>
              </a:rPr>
              <a:t>Basic Flame Detection with LED Indicators</a:t>
            </a:r>
          </a:p>
          <a:p>
            <a:r>
              <a:rPr lang="en-US" sz="2800" b="1" dirty="0"/>
              <a:t>Previous Work</a:t>
            </a:r>
            <a:r>
              <a:rPr lang="en-US" sz="2800" dirty="0"/>
              <a:t>: </a:t>
            </a:r>
            <a:r>
              <a:rPr lang="en-US" sz="2800" b="1" dirty="0" err="1"/>
              <a:t>Instructables</a:t>
            </a:r>
            <a:r>
              <a:rPr lang="en-US" sz="2800" b="1" dirty="0"/>
              <a:t> (2015)</a:t>
            </a:r>
            <a:r>
              <a:rPr lang="en-US" sz="2800" dirty="0"/>
              <a:t> demonstrated a simple Arduino-based fire alarm system using a flame sensor, LED, and buzzer to indicate flame presence.</a:t>
            </a:r>
          </a:p>
          <a:p>
            <a:r>
              <a:rPr lang="en-US" sz="2800" b="1" dirty="0"/>
              <a:t>Limitation</a:t>
            </a:r>
            <a:r>
              <a:rPr lang="en-US" sz="2800" dirty="0"/>
              <a:t>: The system lacks automated fire suppression mechanisms and remote monitoring capabilities.</a:t>
            </a:r>
          </a:p>
          <a:p>
            <a:r>
              <a:rPr lang="en-US" sz="2800" b="1" dirty="0"/>
              <a:t>Our Contribution</a:t>
            </a:r>
            <a:r>
              <a:rPr lang="en-US" sz="2800" dirty="0"/>
              <a:t>: Integrates servo-driven water control for automatic suppression and wireless communication for remote alerts, enhancing safety and responsiveness.</a:t>
            </a:r>
          </a:p>
          <a:p>
            <a:r>
              <a:rPr lang="en-US" sz="2800" b="1" dirty="0">
                <a:solidFill>
                  <a:schemeClr val="accent1">
                    <a:lumMod val="75000"/>
                  </a:schemeClr>
                </a:solidFill>
              </a:rPr>
              <a:t>An Autonomous Arduino-based Firefighting Robot for Laboratory Environments</a:t>
            </a:r>
          </a:p>
          <a:p>
            <a:r>
              <a:rPr lang="en-US" sz="2800" b="1" dirty="0"/>
              <a:t>Previous </a:t>
            </a:r>
            <a:r>
              <a:rPr lang="en-US" sz="2800" b="1" dirty="0" err="1"/>
              <a:t>Work:</a:t>
            </a:r>
            <a:r>
              <a:rPr lang="en-US" sz="2800" dirty="0" err="1"/>
              <a:t>Sharma</a:t>
            </a:r>
            <a:r>
              <a:rPr lang="en-US" sz="2800" dirty="0"/>
              <a:t> et al. (2021) developed an Arduino-based autonomous firefighting robot using flame sensors, PIR sensors, and servo-controlled water spray.</a:t>
            </a:r>
          </a:p>
          <a:p>
            <a:r>
              <a:rPr lang="en-US" sz="2800" b="1" dirty="0" err="1"/>
              <a:t>Limitation:</a:t>
            </a:r>
            <a:r>
              <a:rPr lang="en-US" sz="2800" dirty="0" err="1"/>
              <a:t>The</a:t>
            </a:r>
            <a:r>
              <a:rPr lang="en-US" sz="2800" dirty="0"/>
              <a:t> system performed well indoors but had poor obstacle avoidance and reduced flame detection accuracy under bright lighting.</a:t>
            </a:r>
          </a:p>
          <a:p>
            <a:r>
              <a:rPr lang="en-US" sz="2800" b="1" dirty="0"/>
              <a:t>Our </a:t>
            </a:r>
            <a:r>
              <a:rPr lang="en-US" sz="2800" b="1" dirty="0" err="1"/>
              <a:t>Contribution</a:t>
            </a:r>
            <a:r>
              <a:rPr lang="en-US" sz="2800" dirty="0" err="1"/>
              <a:t>:Our</a:t>
            </a:r>
            <a:r>
              <a:rPr lang="en-US" sz="2800" dirty="0"/>
              <a:t> project enhances usability with keypad input, OLED feedback, and Bluetooth control—features not present in Sharma et al.'s design.</a:t>
            </a:r>
          </a:p>
          <a:p>
            <a:endParaRPr lang="en-US" sz="2800" dirty="0"/>
          </a:p>
        </p:txBody>
      </p:sp>
      <p:sp>
        <p:nvSpPr>
          <p:cNvPr id="5" name="Oval 3" descr="Parchment">
            <a:extLst>
              <a:ext uri="{FF2B5EF4-FFF2-40B4-BE49-F238E27FC236}">
                <a16:creationId xmlns:a16="http://schemas.microsoft.com/office/drawing/2014/main" id="{118F72BB-F9F7-F524-8E3B-A41D65E09E5D}"/>
              </a:ext>
            </a:extLst>
          </p:cNvPr>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Literature Review</a:t>
            </a:r>
          </a:p>
        </p:txBody>
      </p:sp>
    </p:spTree>
    <p:extLst>
      <p:ext uri="{BB962C8B-B14F-4D97-AF65-F5344CB8AC3E}">
        <p14:creationId xmlns:p14="http://schemas.microsoft.com/office/powerpoint/2010/main" val="406559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val 3" descr="Parchment"/>
          <p:cNvSpPr>
            <a:spLocks noChangeArrowheads="1"/>
          </p:cNvSpPr>
          <p:nvPr/>
        </p:nvSpPr>
        <p:spPr bwMode="auto">
          <a:xfrm>
            <a:off x="1762298" y="529590"/>
            <a:ext cx="1195370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dirty="0">
                <a:solidFill>
                  <a:srgbClr val="0070C0"/>
                </a:solidFill>
                <a:latin typeface="Comic Sans MS" panose="030F0702030302020204" pitchFamily="66" charset="0"/>
              </a:rPr>
              <a:t>Research/Working Method</a:t>
            </a:r>
          </a:p>
        </p:txBody>
      </p:sp>
      <p:sp>
        <p:nvSpPr>
          <p:cNvPr id="18435" name="Rectangle 2"/>
          <p:cNvSpPr>
            <a:spLocks noChangeArrowheads="1"/>
          </p:cNvSpPr>
          <p:nvPr/>
        </p:nvSpPr>
        <p:spPr bwMode="auto">
          <a:xfrm>
            <a:off x="395782" y="1840523"/>
            <a:ext cx="9376015" cy="538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000" b="1" dirty="0"/>
              <a:t> </a:t>
            </a:r>
            <a:r>
              <a:rPr lang="en-US" sz="2000" b="1" dirty="0">
                <a:solidFill>
                  <a:srgbClr val="FF0000"/>
                </a:solidFill>
              </a:rPr>
              <a:t>Overall Flow:</a:t>
            </a:r>
            <a:endParaRPr lang="en-US" sz="2000" dirty="0">
              <a:solidFill>
                <a:srgbClr val="FF0000"/>
              </a:solidFill>
            </a:endParaRPr>
          </a:p>
          <a:p>
            <a:pPr lvl="1"/>
            <a:r>
              <a:rPr lang="en-US" sz="2000" dirty="0"/>
              <a:t>Flame → Flame Sensor → Arduino → OLED/LED Display → Servo Motor &amp; Bluetooth Alert → User Interaction via Keypad</a:t>
            </a:r>
          </a:p>
          <a:p>
            <a:pPr lvl="1"/>
            <a:endParaRPr lang="en-US" altLang="en-US" sz="2000" dirty="0">
              <a:solidFill>
                <a:srgbClr val="FF0000"/>
              </a:solidFill>
            </a:endParaRPr>
          </a:p>
          <a:p>
            <a:pPr lvl="1"/>
            <a:endParaRPr lang="en-US" altLang="en-US" sz="2000" dirty="0">
              <a:solidFill>
                <a:srgbClr val="FF0000"/>
              </a:solidFill>
            </a:endParaRPr>
          </a:p>
          <a:p>
            <a:endParaRPr lang="en-US" sz="2000" b="1" dirty="0"/>
          </a:p>
          <a:p>
            <a:endParaRPr lang="en-US" sz="2000" b="1" dirty="0">
              <a:solidFill>
                <a:srgbClr val="FF0000"/>
              </a:solidFill>
            </a:endParaRPr>
          </a:p>
          <a:p>
            <a:endParaRPr lang="en-US" sz="2000" b="1" dirty="0">
              <a:solidFill>
                <a:srgbClr val="FF0000"/>
              </a:solidFill>
            </a:endParaRPr>
          </a:p>
          <a:p>
            <a:endParaRPr lang="en-US" sz="2000" b="1" dirty="0">
              <a:solidFill>
                <a:srgbClr val="FF0000"/>
              </a:solidFill>
            </a:endParaRPr>
          </a:p>
          <a:p>
            <a:endParaRPr lang="en-US" sz="2000" b="1" dirty="0">
              <a:solidFill>
                <a:srgbClr val="FF0000"/>
              </a:solidFill>
            </a:endParaRPr>
          </a:p>
          <a:p>
            <a:endParaRPr lang="en-US" sz="2000" b="1" dirty="0">
              <a:solidFill>
                <a:srgbClr val="FF0000"/>
              </a:solidFill>
            </a:endParaRPr>
          </a:p>
          <a:p>
            <a:endParaRPr lang="en-US" sz="2000" b="1" dirty="0">
              <a:solidFill>
                <a:srgbClr val="FF0000"/>
              </a:solidFill>
            </a:endParaRPr>
          </a:p>
          <a:p>
            <a:endParaRPr lang="en-US" sz="2000" b="1" dirty="0">
              <a:solidFill>
                <a:srgbClr val="FF0000"/>
              </a:solidFill>
            </a:endParaRPr>
          </a:p>
          <a:p>
            <a:endParaRPr lang="en-US" sz="2000" b="1" dirty="0">
              <a:solidFill>
                <a:srgbClr val="FF0000"/>
              </a:solidFill>
            </a:endParaRPr>
          </a:p>
          <a:p>
            <a:endParaRPr lang="en-US" sz="2000" b="1" dirty="0">
              <a:solidFill>
                <a:srgbClr val="FF0000"/>
              </a:solidFill>
            </a:endParaRPr>
          </a:p>
        </p:txBody>
      </p:sp>
      <p:sp>
        <p:nvSpPr>
          <p:cNvPr id="18436" name="Text Box 29"/>
          <p:cNvSpPr txBox="1">
            <a:spLocks noChangeArrowheads="1"/>
          </p:cNvSpPr>
          <p:nvPr/>
        </p:nvSpPr>
        <p:spPr bwMode="auto">
          <a:xfrm>
            <a:off x="10003812" y="6974004"/>
            <a:ext cx="60596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800" b="1" dirty="0">
                <a:solidFill>
                  <a:srgbClr val="FF1919"/>
                </a:solidFill>
              </a:rPr>
              <a:t>Block diagram of the system</a:t>
            </a:r>
          </a:p>
        </p:txBody>
      </p:sp>
      <p:sp>
        <p:nvSpPr>
          <p:cNvPr id="3" name="Slide Number Placeholder 2"/>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4" name="Picture 3">
            <a:extLst>
              <a:ext uri="{FF2B5EF4-FFF2-40B4-BE49-F238E27FC236}">
                <a16:creationId xmlns:a16="http://schemas.microsoft.com/office/drawing/2014/main" id="{090EC2CE-6BEE-D456-9CFE-FE3C8BE1ACA3}"/>
              </a:ext>
            </a:extLst>
          </p:cNvPr>
          <p:cNvPicPr>
            <a:picLocks noChangeAspect="1"/>
          </p:cNvPicPr>
          <p:nvPr/>
        </p:nvPicPr>
        <p:blipFill>
          <a:blip r:embed="rId3"/>
          <a:stretch>
            <a:fillRect/>
          </a:stretch>
        </p:blipFill>
        <p:spPr>
          <a:xfrm>
            <a:off x="9955936" y="1706587"/>
            <a:ext cx="6270508" cy="5034182"/>
          </a:xfrm>
          <a:prstGeom prst="rect">
            <a:avLst/>
          </a:prstGeom>
        </p:spPr>
      </p:pic>
      <p:pic>
        <p:nvPicPr>
          <p:cNvPr id="7" name="Picture 6" descr="A diagram of a blue circuit board&#10;&#10;AI-generated content may be incorrect.">
            <a:extLst>
              <a:ext uri="{FF2B5EF4-FFF2-40B4-BE49-F238E27FC236}">
                <a16:creationId xmlns:a16="http://schemas.microsoft.com/office/drawing/2014/main" id="{7FA92D27-6448-3577-B3E7-31C1462EE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82" y="2910620"/>
            <a:ext cx="4015702" cy="2408360"/>
          </a:xfrm>
          <a:prstGeom prst="rect">
            <a:avLst/>
          </a:prstGeom>
        </p:spPr>
      </p:pic>
      <p:sp>
        <p:nvSpPr>
          <p:cNvPr id="8" name="TextBox 7">
            <a:extLst>
              <a:ext uri="{FF2B5EF4-FFF2-40B4-BE49-F238E27FC236}">
                <a16:creationId xmlns:a16="http://schemas.microsoft.com/office/drawing/2014/main" id="{215CAACB-C880-50D5-21B6-4425BF1AEE5A}"/>
              </a:ext>
            </a:extLst>
          </p:cNvPr>
          <p:cNvSpPr txBox="1"/>
          <p:nvPr/>
        </p:nvSpPr>
        <p:spPr>
          <a:xfrm>
            <a:off x="4595623" y="3001108"/>
            <a:ext cx="5176174" cy="1908215"/>
          </a:xfrm>
          <a:prstGeom prst="rect">
            <a:avLst/>
          </a:prstGeom>
          <a:noFill/>
        </p:spPr>
        <p:txBody>
          <a:bodyPr wrap="square" rtlCol="0">
            <a:spAutoFit/>
          </a:bodyPr>
          <a:lstStyle/>
          <a:p>
            <a:r>
              <a:rPr lang="en-US" sz="2000" b="1" dirty="0">
                <a:solidFill>
                  <a:srgbClr val="FF0000"/>
                </a:solidFill>
              </a:rPr>
              <a:t>Flame Detection:</a:t>
            </a:r>
            <a:endParaRPr lang="en-US" sz="2000" dirty="0">
              <a:solidFill>
                <a:srgbClr val="FF0000"/>
              </a:solidFill>
            </a:endParaRPr>
          </a:p>
          <a:p>
            <a:pPr lvl="1"/>
            <a:r>
              <a:rPr lang="en-US" sz="2000" dirty="0"/>
              <a:t>The </a:t>
            </a:r>
            <a:r>
              <a:rPr lang="en-US" sz="2000" b="1" dirty="0"/>
              <a:t>flame sensor</a:t>
            </a:r>
            <a:r>
              <a:rPr lang="en-US" sz="2000" dirty="0"/>
              <a:t> continuously monitors the environment for fire.</a:t>
            </a:r>
          </a:p>
          <a:p>
            <a:pPr lvl="1"/>
            <a:r>
              <a:rPr lang="en-US" sz="2000" dirty="0"/>
              <a:t>When flame is detected, it sends a signal to the </a:t>
            </a:r>
            <a:r>
              <a:rPr lang="en-US" sz="2000" b="1" dirty="0"/>
              <a:t>Arduino Nano</a:t>
            </a:r>
            <a:r>
              <a:rPr lang="en-US" sz="2000" dirty="0"/>
              <a:t>.</a:t>
            </a:r>
          </a:p>
          <a:p>
            <a:endParaRPr lang="en-US" dirty="0"/>
          </a:p>
        </p:txBody>
      </p:sp>
      <p:pic>
        <p:nvPicPr>
          <p:cNvPr id="12" name="Picture 11">
            <a:extLst>
              <a:ext uri="{FF2B5EF4-FFF2-40B4-BE49-F238E27FC236}">
                <a16:creationId xmlns:a16="http://schemas.microsoft.com/office/drawing/2014/main" id="{56636AD9-B17B-E3F4-FDFA-B659879934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636" y="4802005"/>
            <a:ext cx="3123467" cy="3174143"/>
          </a:xfrm>
          <a:prstGeom prst="rect">
            <a:avLst/>
          </a:prstGeom>
        </p:spPr>
      </p:pic>
      <p:sp>
        <p:nvSpPr>
          <p:cNvPr id="13" name="TextBox 12">
            <a:extLst>
              <a:ext uri="{FF2B5EF4-FFF2-40B4-BE49-F238E27FC236}">
                <a16:creationId xmlns:a16="http://schemas.microsoft.com/office/drawing/2014/main" id="{2A3366D8-10E0-36DC-0D93-765EBDBB68CC}"/>
              </a:ext>
            </a:extLst>
          </p:cNvPr>
          <p:cNvSpPr txBox="1"/>
          <p:nvPr/>
        </p:nvSpPr>
        <p:spPr>
          <a:xfrm>
            <a:off x="570284" y="5484019"/>
            <a:ext cx="4071337" cy="2215991"/>
          </a:xfrm>
          <a:prstGeom prst="rect">
            <a:avLst/>
          </a:prstGeom>
          <a:noFill/>
        </p:spPr>
        <p:txBody>
          <a:bodyPr wrap="square" rtlCol="0">
            <a:spAutoFit/>
          </a:bodyPr>
          <a:lstStyle/>
          <a:p>
            <a:r>
              <a:rPr lang="en-US" sz="2000" b="1" dirty="0">
                <a:solidFill>
                  <a:srgbClr val="FF0000"/>
                </a:solidFill>
              </a:rPr>
              <a:t>Signal Processing &amp; Display:</a:t>
            </a:r>
          </a:p>
          <a:p>
            <a:endParaRPr lang="en-US" sz="2000" dirty="0">
              <a:solidFill>
                <a:srgbClr val="FF0000"/>
              </a:solidFill>
            </a:endParaRPr>
          </a:p>
          <a:p>
            <a:pPr lvl="1"/>
            <a:r>
              <a:rPr lang="en-US" sz="2000" dirty="0"/>
              <a:t>The </a:t>
            </a:r>
            <a:r>
              <a:rPr lang="en-US" sz="2000" b="1" dirty="0"/>
              <a:t>Arduino Nano</a:t>
            </a:r>
            <a:r>
              <a:rPr lang="en-US" sz="2000" dirty="0"/>
              <a:t> processes the signal.</a:t>
            </a:r>
          </a:p>
          <a:p>
            <a:pPr lvl="1"/>
            <a:r>
              <a:rPr lang="en-US" sz="2000" dirty="0"/>
              <a:t>The status is shown on the </a:t>
            </a:r>
            <a:r>
              <a:rPr lang="en-US" sz="2000" b="1" dirty="0"/>
              <a:t>OLED display (128x64)</a:t>
            </a:r>
            <a:r>
              <a:rPr lang="en-US" sz="2000" dirty="0"/>
              <a:t> in </a:t>
            </a:r>
            <a:r>
              <a:rPr lang="en-US" dirty="0"/>
              <a:t>real-time.</a:t>
            </a:r>
          </a:p>
          <a:p>
            <a:pPr lvl="1"/>
            <a:endParaRPr lang="en-US" dirty="0"/>
          </a:p>
        </p:txBody>
      </p:sp>
    </p:spTree>
    <p:extLst>
      <p:ext uri="{BB962C8B-B14F-4D97-AF65-F5344CB8AC3E}">
        <p14:creationId xmlns:p14="http://schemas.microsoft.com/office/powerpoint/2010/main" val="13725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215A3-7A11-6048-CFC3-86FE0A31024B}"/>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3" name="Oval 3" descr="Parchment">
            <a:extLst>
              <a:ext uri="{FF2B5EF4-FFF2-40B4-BE49-F238E27FC236}">
                <a16:creationId xmlns:a16="http://schemas.microsoft.com/office/drawing/2014/main" id="{3A45E632-48FD-2E9B-95D6-77E144931EEF}"/>
              </a:ext>
            </a:extLst>
          </p:cNvPr>
          <p:cNvSpPr>
            <a:spLocks noChangeArrowheads="1"/>
          </p:cNvSpPr>
          <p:nvPr/>
        </p:nvSpPr>
        <p:spPr bwMode="auto">
          <a:xfrm>
            <a:off x="1762298" y="529590"/>
            <a:ext cx="1195370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dirty="0">
                <a:solidFill>
                  <a:srgbClr val="0070C0"/>
                </a:solidFill>
                <a:latin typeface="Comic Sans MS" panose="030F0702030302020204" pitchFamily="66" charset="0"/>
              </a:rPr>
              <a:t>Research/Working Method</a:t>
            </a:r>
          </a:p>
        </p:txBody>
      </p:sp>
      <p:sp>
        <p:nvSpPr>
          <p:cNvPr id="4" name="TextBox 3">
            <a:extLst>
              <a:ext uri="{FF2B5EF4-FFF2-40B4-BE49-F238E27FC236}">
                <a16:creationId xmlns:a16="http://schemas.microsoft.com/office/drawing/2014/main" id="{1CC16892-4E8D-424A-6284-DD736C2323D0}"/>
              </a:ext>
            </a:extLst>
          </p:cNvPr>
          <p:cNvSpPr txBox="1"/>
          <p:nvPr/>
        </p:nvSpPr>
        <p:spPr>
          <a:xfrm>
            <a:off x="926123" y="1718310"/>
            <a:ext cx="4173415" cy="2215991"/>
          </a:xfrm>
          <a:prstGeom prst="rect">
            <a:avLst/>
          </a:prstGeom>
          <a:noFill/>
        </p:spPr>
        <p:txBody>
          <a:bodyPr wrap="square" rtlCol="0">
            <a:spAutoFit/>
          </a:bodyPr>
          <a:lstStyle/>
          <a:p>
            <a:r>
              <a:rPr lang="en-US" sz="2000" b="1" dirty="0">
                <a:solidFill>
                  <a:srgbClr val="FF0000"/>
                </a:solidFill>
              </a:rPr>
              <a:t>User Interaction:</a:t>
            </a:r>
            <a:endParaRPr lang="en-US" sz="2000" dirty="0">
              <a:solidFill>
                <a:srgbClr val="FF0000"/>
              </a:solidFill>
            </a:endParaRPr>
          </a:p>
          <a:p>
            <a:pPr lvl="1"/>
            <a:r>
              <a:rPr lang="en-US" sz="2000" b="1" dirty="0"/>
              <a:t>Keypad (3x4)</a:t>
            </a:r>
            <a:r>
              <a:rPr lang="en-US" sz="2000" dirty="0"/>
              <a:t> allows the user to input commands, e.g., arm/disarm the system or manually trigger the water suppression.</a:t>
            </a:r>
          </a:p>
          <a:p>
            <a:endParaRPr lang="en-US" dirty="0"/>
          </a:p>
        </p:txBody>
      </p:sp>
      <p:sp>
        <p:nvSpPr>
          <p:cNvPr id="7" name="TextBox 6">
            <a:extLst>
              <a:ext uri="{FF2B5EF4-FFF2-40B4-BE49-F238E27FC236}">
                <a16:creationId xmlns:a16="http://schemas.microsoft.com/office/drawing/2014/main" id="{B161BC8A-30F3-FA84-E3F7-340D38BBEB44}"/>
              </a:ext>
            </a:extLst>
          </p:cNvPr>
          <p:cNvSpPr txBox="1"/>
          <p:nvPr/>
        </p:nvSpPr>
        <p:spPr>
          <a:xfrm>
            <a:off x="7813431" y="3716215"/>
            <a:ext cx="914400" cy="914400"/>
          </a:xfrm>
          <a:prstGeom prst="rect">
            <a:avLst/>
          </a:prstGeom>
          <a:noFill/>
        </p:spPr>
        <p:txBody>
          <a:bodyPr wrap="square" rtlCol="0">
            <a:spAutoFit/>
          </a:bodyPr>
          <a:lstStyle/>
          <a:p>
            <a:endParaRPr lang="en-US" dirty="0"/>
          </a:p>
        </p:txBody>
      </p:sp>
      <p:pic>
        <p:nvPicPr>
          <p:cNvPr id="9" name="Picture 8">
            <a:extLst>
              <a:ext uri="{FF2B5EF4-FFF2-40B4-BE49-F238E27FC236}">
                <a16:creationId xmlns:a16="http://schemas.microsoft.com/office/drawing/2014/main" id="{185E7A2A-6B2C-823B-A7B6-A66B5C07E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169" y="4114800"/>
            <a:ext cx="2198077" cy="2925045"/>
          </a:xfrm>
          <a:prstGeom prst="rect">
            <a:avLst/>
          </a:prstGeom>
        </p:spPr>
      </p:pic>
      <p:sp>
        <p:nvSpPr>
          <p:cNvPr id="11" name="TextBox 10">
            <a:extLst>
              <a:ext uri="{FF2B5EF4-FFF2-40B4-BE49-F238E27FC236}">
                <a16:creationId xmlns:a16="http://schemas.microsoft.com/office/drawing/2014/main" id="{A7B6283D-B936-E93E-E601-9F155440742C}"/>
              </a:ext>
            </a:extLst>
          </p:cNvPr>
          <p:cNvSpPr txBox="1"/>
          <p:nvPr/>
        </p:nvSpPr>
        <p:spPr>
          <a:xfrm>
            <a:off x="3153508" y="4419600"/>
            <a:ext cx="4572000" cy="1600438"/>
          </a:xfrm>
          <a:prstGeom prst="rect">
            <a:avLst/>
          </a:prstGeom>
          <a:noFill/>
        </p:spPr>
        <p:txBody>
          <a:bodyPr wrap="square" rtlCol="0">
            <a:spAutoFit/>
          </a:bodyPr>
          <a:lstStyle/>
          <a:p>
            <a:r>
              <a:rPr lang="en-US" sz="2000" b="1" dirty="0">
                <a:solidFill>
                  <a:srgbClr val="FF0000"/>
                </a:solidFill>
              </a:rPr>
              <a:t>Wireless Communication:</a:t>
            </a:r>
            <a:endParaRPr lang="en-US" sz="2000" dirty="0">
              <a:solidFill>
                <a:srgbClr val="FF0000"/>
              </a:solidFill>
            </a:endParaRPr>
          </a:p>
          <a:p>
            <a:pPr lvl="1"/>
            <a:r>
              <a:rPr lang="en-US" sz="2000" b="1" dirty="0"/>
              <a:t>HC-05 Bluetooth module</a:t>
            </a:r>
            <a:r>
              <a:rPr lang="en-US" sz="2000" dirty="0"/>
              <a:t> sends the detection status to a mobile device or computer for remote monitoring.</a:t>
            </a:r>
          </a:p>
          <a:p>
            <a:endParaRPr lang="en-US" dirty="0"/>
          </a:p>
        </p:txBody>
      </p:sp>
      <p:pic>
        <p:nvPicPr>
          <p:cNvPr id="13" name="Picture 12">
            <a:extLst>
              <a:ext uri="{FF2B5EF4-FFF2-40B4-BE49-F238E27FC236}">
                <a16:creationId xmlns:a16="http://schemas.microsoft.com/office/drawing/2014/main" id="{21886D8A-974D-A726-3B57-5A8274CD4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08" y="4423451"/>
            <a:ext cx="4391132" cy="2516065"/>
          </a:xfrm>
          <a:prstGeom prst="rect">
            <a:avLst/>
          </a:prstGeom>
        </p:spPr>
      </p:pic>
      <p:sp>
        <p:nvSpPr>
          <p:cNvPr id="14" name="TextBox 13">
            <a:extLst>
              <a:ext uri="{FF2B5EF4-FFF2-40B4-BE49-F238E27FC236}">
                <a16:creationId xmlns:a16="http://schemas.microsoft.com/office/drawing/2014/main" id="{A6F985B9-35AD-9523-AA3C-9192B2CFDB8A}"/>
              </a:ext>
            </a:extLst>
          </p:cNvPr>
          <p:cNvSpPr txBox="1"/>
          <p:nvPr/>
        </p:nvSpPr>
        <p:spPr>
          <a:xfrm>
            <a:off x="12455770" y="4427302"/>
            <a:ext cx="3382107" cy="2215991"/>
          </a:xfrm>
          <a:prstGeom prst="rect">
            <a:avLst/>
          </a:prstGeom>
          <a:noFill/>
        </p:spPr>
        <p:txBody>
          <a:bodyPr wrap="square" rtlCol="0">
            <a:spAutoFit/>
          </a:bodyPr>
          <a:lstStyle/>
          <a:p>
            <a:r>
              <a:rPr lang="en-US" sz="2000" b="1" dirty="0">
                <a:solidFill>
                  <a:srgbClr val="FF0000"/>
                </a:solidFill>
              </a:rPr>
              <a:t>Alert &amp; Suppression:</a:t>
            </a:r>
            <a:endParaRPr lang="en-US" sz="2000" dirty="0">
              <a:solidFill>
                <a:srgbClr val="FF0000"/>
              </a:solidFill>
            </a:endParaRPr>
          </a:p>
          <a:p>
            <a:pPr lvl="1"/>
            <a:r>
              <a:rPr lang="en-US" sz="2000" b="1" dirty="0"/>
              <a:t>LED alert</a:t>
            </a:r>
            <a:r>
              <a:rPr lang="en-US" sz="2000" dirty="0"/>
              <a:t> indicates fire detection locally.</a:t>
            </a:r>
          </a:p>
          <a:p>
            <a:pPr lvl="1"/>
            <a:r>
              <a:rPr lang="en-US" sz="2000" b="1" dirty="0"/>
              <a:t>Servo motor</a:t>
            </a:r>
            <a:r>
              <a:rPr lang="en-US" sz="2000" dirty="0"/>
              <a:t> drives a water valve to suppress the fire automatically.</a:t>
            </a:r>
          </a:p>
          <a:p>
            <a:endParaRPr lang="en-US" dirty="0"/>
          </a:p>
        </p:txBody>
      </p:sp>
      <p:pic>
        <p:nvPicPr>
          <p:cNvPr id="16" name="Picture 15" descr="A diagram of a telephone number&#10;&#10;AI-generated content may be incorrect.">
            <a:extLst>
              <a:ext uri="{FF2B5EF4-FFF2-40B4-BE49-F238E27FC236}">
                <a16:creationId xmlns:a16="http://schemas.microsoft.com/office/drawing/2014/main" id="{B838B2E5-34D9-B0E8-C42A-37BBE7AF30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2913" y="1578131"/>
            <a:ext cx="2982058" cy="2977798"/>
          </a:xfrm>
          <a:prstGeom prst="rect">
            <a:avLst/>
          </a:prstGeom>
        </p:spPr>
      </p:pic>
    </p:spTree>
    <p:extLst>
      <p:ext uri="{BB962C8B-B14F-4D97-AF65-F5344CB8AC3E}">
        <p14:creationId xmlns:p14="http://schemas.microsoft.com/office/powerpoint/2010/main" val="19212298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cf7415a2-fa68-4c62-95f2-21d2b367fa0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BA672AFCB6DE544BD5A68C77EC3AFD8" ma:contentTypeVersion="5" ma:contentTypeDescription="Create a new document." ma:contentTypeScope="" ma:versionID="6ea710b4e8d3937f28ceed2e4a38c4ff">
  <xsd:schema xmlns:xsd="http://www.w3.org/2001/XMLSchema" xmlns:xs="http://www.w3.org/2001/XMLSchema" xmlns:p="http://schemas.microsoft.com/office/2006/metadata/properties" xmlns:ns2="cf7415a2-fa68-4c62-95f2-21d2b367fa03" targetNamespace="http://schemas.microsoft.com/office/2006/metadata/properties" ma:root="true" ma:fieldsID="54cabff6b5ca5908d1d94481096c2224" ns2:_="">
    <xsd:import namespace="cf7415a2-fa68-4c62-95f2-21d2b367fa03"/>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7415a2-fa68-4c62-95f2-21d2b367fa03"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58E20A-3CCF-4936-A030-6C75490658A6}">
  <ds:schemaRefs>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 ds:uri="f05aa4fc-6785-42fa-879e-4fefad1725f6"/>
    <ds:schemaRef ds:uri="http://schemas.microsoft.com/office/2006/metadata/properties"/>
    <ds:schemaRef ds:uri="b8d4537a-75fc-4c95-93ca-a321653b0576"/>
    <ds:schemaRef ds:uri="05cbef25-41ae-40f8-a41b-d8773b93d88d"/>
    <ds:schemaRef ds:uri="b9f894d8-f8e2-4a96-9176-bd69f127f274"/>
    <ds:schemaRef ds:uri="22ca2055-02e5-46b2-8c23-a3a6996b2dc2"/>
    <ds:schemaRef ds:uri="cf7415a2-fa68-4c62-95f2-21d2b367fa03"/>
  </ds:schemaRefs>
</ds:datastoreItem>
</file>

<file path=customXml/itemProps2.xml><?xml version="1.0" encoding="utf-8"?>
<ds:datastoreItem xmlns:ds="http://schemas.openxmlformats.org/officeDocument/2006/customXml" ds:itemID="{96A4027F-3D24-4D53-BFC9-3C8233FBA003}">
  <ds:schemaRefs>
    <ds:schemaRef ds:uri="http://schemas.microsoft.com/sharepoint/v3/contenttype/forms"/>
  </ds:schemaRefs>
</ds:datastoreItem>
</file>

<file path=customXml/itemProps3.xml><?xml version="1.0" encoding="utf-8"?>
<ds:datastoreItem xmlns:ds="http://schemas.openxmlformats.org/officeDocument/2006/customXml" ds:itemID="{782596E4-4DA3-4A31-A118-2272FCA198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7415a2-fa68-4c62-95f2-21d2b367fa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8298</TotalTime>
  <Words>1721</Words>
  <Application>Microsoft Office PowerPoint</Application>
  <PresentationFormat>Custom</PresentationFormat>
  <Paragraphs>233</Paragraphs>
  <Slides>24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Black</vt:lpstr>
      <vt:lpstr>Calibri</vt:lpstr>
      <vt:lpstr>Calibri Light</vt:lpstr>
      <vt:lpstr>Cambria Math</vt:lpstr>
      <vt:lpstr>Comic Sans MS</vt:lpstr>
      <vt:lpstr>Times New Roman</vt:lpstr>
      <vt:lpstr>Office Theme</vt:lpstr>
      <vt:lpstr>Course Capstone Project Proposal Title: Design and Implementation of an Arduino-Based Flame Detection System with LED Alert, Servo-Driven Water Control, Wireless Communication, and OLED Display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Research/Working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listening our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Jahid Hasan</dc:creator>
  <cp:lastModifiedBy>Subita Anonna</cp:lastModifiedBy>
  <cp:revision>445</cp:revision>
  <dcterms:created xsi:type="dcterms:W3CDTF">2017-01-20T15:00:05Z</dcterms:created>
  <dcterms:modified xsi:type="dcterms:W3CDTF">2025-12-09T14:05:58Z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0x010100DBA672AFCB6DE544BD5A68C77EC3AFD8</vt:lpwstr>
  </property>
</Properties>
</file>